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64" r:id="rId13"/>
    <p:sldId id="268" r:id="rId14"/>
    <p:sldId id="269" r:id="rId15"/>
    <p:sldId id="280" r:id="rId16"/>
    <p:sldId id="270" r:id="rId17"/>
    <p:sldId id="283" r:id="rId18"/>
    <p:sldId id="271" r:id="rId19"/>
    <p:sldId id="272" r:id="rId20"/>
    <p:sldId id="273" r:id="rId21"/>
    <p:sldId id="274" r:id="rId22"/>
    <p:sldId id="281" r:id="rId23"/>
    <p:sldId id="275" r:id="rId24"/>
    <p:sldId id="277" r:id="rId25"/>
    <p:sldId id="278" r:id="rId26"/>
    <p:sldId id="279" r:id="rId2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01"/>
  </p:normalViewPr>
  <p:slideViewPr>
    <p:cSldViewPr snapToGrid="0" snapToObjects="1">
      <p:cViewPr varScale="1">
        <p:scale>
          <a:sx n="104" d="100"/>
          <a:sy n="104" d="100"/>
        </p:scale>
        <p:origin x="8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DA12A-1868-7744-9E84-2C86A8D039FE}" type="datetimeFigureOut">
              <a:rPr lang="nb-NO" smtClean="0"/>
              <a:t>06.04.2022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E86B5-364D-3947-AC1B-E9ACD956E9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1443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6794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8096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Do not modify the notes in this section to avoid tampering with the Poll Everywhere activity.
More info at polleverywhere.com/support
Kan man tro på Jesus, men ikke være kristen?</a:t>
            </a:r>
          </a:p>
          <a:p>
            <a:r>
              <a:rPr lang="nb-NO"/>
              <a:t>https://www.polleverywhere.com/multiple_choice_polls/TWjzGnBrd47Toe3SboJjV?state=opened&amp;flow=Default&amp;onscreen=persist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4822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36651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3684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8603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2009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2641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9429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27382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1435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7063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11420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57669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85698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02219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Do not modify the notes in this section to avoid tampering with the Poll Everywhere activity.
More info at polleverywhere.com/support
Hvilket land har færrest som tror på Jesus?</a:t>
            </a:r>
          </a:p>
          <a:p>
            <a:r>
              <a:rPr lang="nb-NO"/>
              <a:t>https://www.polleverywhere.com/multiple_choice_polls/nXPAdI05pMpUugVfM9vDe?state=opened&amp;flow=Default&amp;onscreen=persist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03258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4733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5377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76087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46153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27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41375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60007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2398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E86B5-364D-3947-AC1B-E9ACD956E931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2374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02FEB3-EAB0-6947-AB30-4272F1188E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A07F924-6079-844E-AE47-6645158D21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BF70EC-7109-E04B-AE79-CA976E5D5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35D82-E535-8747-BE3E-8F6D3EBFABD2}" type="datetimeFigureOut">
              <a:rPr lang="nb-NO" smtClean="0"/>
              <a:t>06.04.2022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6582FBA-03D3-E649-B86D-66B7BA709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3E8F5ED-7C5C-F644-A06A-3E216EAD8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3A905-C7F3-9E47-848F-A232C5CDE3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4725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4FCA1C-8176-EB48-B241-FFDCDD5EF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CFF634E-9C5C-1E43-AE06-217A3FDE3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9EC88F7-709C-504F-89F9-A193F929E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35D82-E535-8747-BE3E-8F6D3EBFABD2}" type="datetimeFigureOut">
              <a:rPr lang="nb-NO" smtClean="0"/>
              <a:t>06.04.2022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C2DBA61-EA79-D04A-A2FB-FD9EAE653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A7BB7B-A684-9C45-A192-EACD74A1D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3A905-C7F3-9E47-848F-A232C5CDE3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8890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76DBA8-A0F3-664D-A404-17A638CEF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D7C4BC6-E200-C64A-BF45-50D2024B1E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4FDC86E-973B-4A44-8EF2-BFE04C48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35D82-E535-8747-BE3E-8F6D3EBFABD2}" type="datetimeFigureOut">
              <a:rPr lang="nb-NO" smtClean="0"/>
              <a:t>06.04.2022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892FF8C-485B-C542-8971-96932A694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E789CDD-E87D-BC4C-BF0E-8AF5F1651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3A905-C7F3-9E47-848F-A232C5CDE3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3893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151BC5-71EC-1B4D-A0A3-74E7DE61F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0359F1-B981-F14D-865B-293284FF07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D63102A-67B3-7C4A-95BF-0DB7B1B3C7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0CDC2FD-3EA7-4549-A4AD-4FF8FE9C4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35D82-E535-8747-BE3E-8F6D3EBFABD2}" type="datetimeFigureOut">
              <a:rPr lang="nb-NO" smtClean="0"/>
              <a:t>06.04.2022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498005C-7A7E-1F41-BD29-4A34A834B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B2844A6-BB0E-4141-8B3F-9B07DB351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3A905-C7F3-9E47-848F-A232C5CDE3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882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41113B-3E66-2644-85DD-E53B4389C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7FB861F-E0C3-394C-852E-CA9274732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53157F9-53DD-C44D-B7A9-02D1E74FB0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80557B2-868D-7A44-B2D0-738BD254F3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5721788-1F96-0148-92C6-289C631E3E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18C152C-BA5D-1A40-920F-729EDCE72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35D82-E535-8747-BE3E-8F6D3EBFABD2}" type="datetimeFigureOut">
              <a:rPr lang="nb-NO" smtClean="0"/>
              <a:t>06.04.2022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8C59DEE-CFAB-7A40-8157-975970CC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E1CDEEE-1835-0443-95B7-4F356F6BC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3A905-C7F3-9E47-848F-A232C5CDE3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8089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0FCB49-730C-BE40-8EE4-AD78CAD6C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E01A7BB-B064-BC44-986C-B5618353E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35D82-E535-8747-BE3E-8F6D3EBFABD2}" type="datetimeFigureOut">
              <a:rPr lang="nb-NO" smtClean="0"/>
              <a:t>06.04.2022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769D6C4-74B1-9845-8C01-8368DF6A4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A717FC9-25E5-9F48-BA47-4506ECEA3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3A905-C7F3-9E47-848F-A232C5CDE3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5997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A15A9A7-7070-D643-A464-9ADF07A59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35D82-E535-8747-BE3E-8F6D3EBFABD2}" type="datetimeFigureOut">
              <a:rPr lang="nb-NO" smtClean="0"/>
              <a:t>06.04.2022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DB6003C-199A-2644-AD8B-D7DC52180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8BC4FB5-06E6-0547-8130-FD46EFB42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3A905-C7F3-9E47-848F-A232C5CDE3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2951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24457C-3899-E34B-8B56-13EEB9C1C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8332A9C-6FB3-A249-B640-70F1B44F1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B355D49-8613-9B4F-BA61-304F0EB15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A61B5F4-C7C1-6D4C-9D14-59E9C1534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35D82-E535-8747-BE3E-8F6D3EBFABD2}" type="datetimeFigureOut">
              <a:rPr lang="nb-NO" smtClean="0"/>
              <a:t>06.04.2022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828F5BA-4CCF-9E4D-9825-A2D656DCD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49684DC-D8AD-F943-B719-31E9A8DE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3A905-C7F3-9E47-848F-A232C5CDE3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0744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378D77-3C16-084A-A6A4-7A6DCFD0C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4007221-58EC-D243-8610-DECA24BD9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A60E0D3-F1C4-8E4F-8626-2E2FF04C73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A924574-D715-234B-8B04-FB9CD23DF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35D82-E535-8747-BE3E-8F6D3EBFABD2}" type="datetimeFigureOut">
              <a:rPr lang="nb-NO" smtClean="0"/>
              <a:t>06.04.2022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DB6B4F2-90EC-0A44-B57D-A83BA9621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A821B9C-E3C9-BE49-9E8B-3CB9B80A3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3A905-C7F3-9E47-848F-A232C5CDE3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6979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99A953-A9A2-9D42-9027-BA8691979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03CDF14-9E4F-B546-8240-EC346FC571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CD43F56-D7FC-4C4D-9854-10693A1BA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35D82-E535-8747-BE3E-8F6D3EBFABD2}" type="datetimeFigureOut">
              <a:rPr lang="nb-NO" smtClean="0"/>
              <a:t>06.04.2022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BD01F56-DE86-E143-B6C0-4EA20D479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F113F90-A8EB-C247-BB9D-E96F37B05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3A905-C7F3-9E47-848F-A232C5CDE3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165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63EA21F-58B3-7645-81E5-540B0DC56E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C41EED3-9198-6746-92EE-703F237B00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DF2A091-C686-A140-9C2E-7A7C2AFB0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35D82-E535-8747-BE3E-8F6D3EBFABD2}" type="datetimeFigureOut">
              <a:rPr lang="nb-NO" smtClean="0"/>
              <a:t>06.04.2022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CBD2E81-AFFD-2C4D-AE1C-E68B9EBB3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D19E198-0AF1-D845-BCBC-AA46DA0D5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3A905-C7F3-9E47-848F-A232C5CDE3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0798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084B914-C581-7748-BC15-343EFF790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B857AB8-C0C7-D143-BF75-7C61A3FF5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5FC735-4CFD-B54E-840B-85668BB5FE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35D82-E535-8747-BE3E-8F6D3EBFABD2}" type="datetimeFigureOut">
              <a:rPr lang="nb-NO" smtClean="0"/>
              <a:t>06.04.2022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181ED6-D629-4E40-A1DB-775F9208FB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641A393-C01B-754B-91A8-F2702BFEC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3A905-C7F3-9E47-848F-A232C5CDE3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94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8ueV_NqxJO8?feature=oembed" TargetMode="Externa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981C-3A82-5843-90BA-4F76442A8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E501F8-90BD-3C46-AC17-5071196BA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BE814622-0AB2-5E49-A1D4-8C255890A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36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981C-3A82-5843-90BA-4F76442A8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E501F8-90BD-3C46-AC17-5071196BA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F81A05F-BD29-B148-8C6D-F46A221FF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113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5EB679-93B4-0B4A-BCD4-463F25CD92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F1D9E24-0FDF-D44C-910A-335E6A6DC1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slide.url=https://www.polleverywhere.com/multiple_choice_polls/TWjzGnBrd47Toe3SboJjV?state=opened&amp;flow=Default&amp;onscreen=persist">
            <a:extLst>
              <a:ext uri="{FF2B5EF4-FFF2-40B4-BE49-F238E27FC236}">
                <a16:creationId xmlns:a16="http://schemas.microsoft.com/office/drawing/2014/main" id="{7F15A53F-3F1B-CF40-9822-DEA275B46C2F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570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981C-3A82-5843-90BA-4F76442A8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E501F8-90BD-3C46-AC17-5071196BA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2E6EA67-4656-E644-B342-624CB238F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70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981C-3A82-5843-90BA-4F76442A8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E501F8-90BD-3C46-AC17-5071196BA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65C9BEA6-449E-DB41-B5EA-F16FE16C6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815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981C-3A82-5843-90BA-4F76442A8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E501F8-90BD-3C46-AC17-5071196BA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C3BE1D0-AD62-C14D-A453-4F9357A42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626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981C-3A82-5843-90BA-4F76442A8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E501F8-90BD-3C46-AC17-5071196BA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55BFBC20-D1AE-0542-BE33-C83607D4F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915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981C-3A82-5843-90BA-4F76442A8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E501F8-90BD-3C46-AC17-5071196BA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D1C8F3E1-E602-1449-8413-8079CE090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081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981C-3A82-5843-90BA-4F76442A8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E501F8-90BD-3C46-AC17-5071196BA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Et bilde som inneholder tekst, avis, skjermbilde&#10;&#10;Automatisk generert beskrivelse">
            <a:extLst>
              <a:ext uri="{FF2B5EF4-FFF2-40B4-BE49-F238E27FC236}">
                <a16:creationId xmlns:a16="http://schemas.microsoft.com/office/drawing/2014/main" id="{B4A6217F-11E1-844E-9B8C-DAF710426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783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981C-3A82-5843-90BA-4F76442A8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E501F8-90BD-3C46-AC17-5071196BA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BFFFA46C-4D1F-6449-AF98-98871D530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62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981C-3A82-5843-90BA-4F76442A8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E501F8-90BD-3C46-AC17-5071196BA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Et bilde som inneholder tekst, person&#10;&#10;Automatisk generert beskrivelse">
            <a:extLst>
              <a:ext uri="{FF2B5EF4-FFF2-40B4-BE49-F238E27FC236}">
                <a16:creationId xmlns:a16="http://schemas.microsoft.com/office/drawing/2014/main" id="{70DA4CB8-335D-EA44-B0C9-15DFBEB95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652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981C-3A82-5843-90BA-4F76442A8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E501F8-90BD-3C46-AC17-5071196BA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Et bilde som inneholder tekst, person&#10;&#10;Automatisk generert beskrivelse">
            <a:extLst>
              <a:ext uri="{FF2B5EF4-FFF2-40B4-BE49-F238E27FC236}">
                <a16:creationId xmlns:a16="http://schemas.microsoft.com/office/drawing/2014/main" id="{1292C4F4-164A-E34A-AE3F-23F0BFDBD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080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981C-3A82-5843-90BA-4F76442A8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E501F8-90BD-3C46-AC17-5071196BA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97225692-E0E8-C042-B459-A83935758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047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981C-3A82-5843-90BA-4F76442A8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E501F8-90BD-3C46-AC17-5071196BA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2502DF34-2638-0F43-ABDF-A52F431DE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451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kart&#10;&#10;Automatisk generert beskrivelse">
            <a:extLst>
              <a:ext uri="{FF2B5EF4-FFF2-40B4-BE49-F238E27FC236}">
                <a16:creationId xmlns:a16="http://schemas.microsoft.com/office/drawing/2014/main" id="{B9629166-12EA-164A-A677-A5735CE75A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817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981C-3A82-5843-90BA-4F76442A8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E501F8-90BD-3C46-AC17-5071196BA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5570FAAD-E41C-AB48-8F75-5224A179F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385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31CD35-2642-9741-9555-2BE81A60EF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DC5CBA8-EC59-C14C-8EE9-A67ECCA78A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slide.url=https://www.polleverywhere.com/multiple_choice_polls/nXPAdI05pMpUugVfM9vDe?state=opened&amp;flow=Default&amp;onscreen=persist">
            <a:extLst>
              <a:ext uri="{FF2B5EF4-FFF2-40B4-BE49-F238E27FC236}">
                <a16:creationId xmlns:a16="http://schemas.microsoft.com/office/drawing/2014/main" id="{156E0E7E-48D3-AA43-B410-830D027D1088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500"/>
            <a:ext cx="12065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9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981C-3A82-5843-90BA-4F76442A8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E501F8-90BD-3C46-AC17-5071196BA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21E857D5-0FB0-7D43-B217-2CE9D5424A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352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981C-3A82-5843-90BA-4F76442A8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E501F8-90BD-3C46-AC17-5071196BA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CB796B12-96D4-F641-A228-6FC783C4F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910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981C-3A82-5843-90BA-4F76442A8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E501F8-90BD-3C46-AC17-5071196BA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ADE4D13-7769-F34F-91B1-BF080F983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431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981C-3A82-5843-90BA-4F76442A8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E501F8-90BD-3C46-AC17-5071196BA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FB3C677D-4715-DB49-9B4C-002D01C15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133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A12F43E5-649E-4C4E-BB4D-CF7C6085FC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7389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D981C-3A82-5843-90BA-4F76442A8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E501F8-90BD-3C46-AC17-5071196BA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B5F86B7-D2ED-B349-9E88-5306F784E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6494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1E63E1-4351-514C-B681-F081CD43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38BD53E1-3552-534F-82B7-151A4280B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258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1E63E1-4351-514C-B681-F081CD43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63896EDE-C001-DB41-8D22-2A868E1DB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2987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edia på Internett 2" descr="&quot;Why did they persecute us?  Because we're Jews and they're Christians.&quot; | Thom Berkowitz">
            <a:hlinkClick r:id="" action="ppaction://media"/>
            <a:extLst>
              <a:ext uri="{FF2B5EF4-FFF2-40B4-BE49-F238E27FC236}">
                <a16:creationId xmlns:a16="http://schemas.microsoft.com/office/drawing/2014/main" id="{D825B1C9-7746-3D41-950C-F86ACDB30CF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65852" y="643466"/>
            <a:ext cx="986029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24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156</Words>
  <Application>Microsoft Macintosh PowerPoint</Application>
  <PresentationFormat>Widescreen</PresentationFormat>
  <Paragraphs>30</Paragraphs>
  <Slides>26</Slides>
  <Notes>26</Notes>
  <HiddenSlides>0</HiddenSlides>
  <MMClips>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DNI / Kristoffer Eknes</dc:creator>
  <cp:lastModifiedBy>DNI / Kristoffer Eknes</cp:lastModifiedBy>
  <cp:revision>5</cp:revision>
  <dcterms:created xsi:type="dcterms:W3CDTF">2022-03-23T18:28:46Z</dcterms:created>
  <dcterms:modified xsi:type="dcterms:W3CDTF">2022-04-06T06:05:03Z</dcterms:modified>
</cp:coreProperties>
</file>