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vml" ContentType="application/vnd.openxmlformats-officedocument.vmlDrawing"/>
  <Default Extension="wav" ContentType="audio/x-wav"/>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9"/>
  </p:notesMasterIdLst>
  <p:handoutMasterIdLst>
    <p:handoutMasterId r:id="rId50"/>
  </p:handoutMasterIdLst>
  <p:sldIdLst>
    <p:sldId id="257" r:id="rId2"/>
    <p:sldId id="279" r:id="rId3"/>
    <p:sldId id="258" r:id="rId4"/>
    <p:sldId id="304" r:id="rId5"/>
    <p:sldId id="305" r:id="rId6"/>
    <p:sldId id="306" r:id="rId7"/>
    <p:sldId id="307" r:id="rId8"/>
    <p:sldId id="360" r:id="rId9"/>
    <p:sldId id="308" r:id="rId10"/>
    <p:sldId id="309" r:id="rId11"/>
    <p:sldId id="361" r:id="rId12"/>
    <p:sldId id="311" r:id="rId13"/>
    <p:sldId id="312" r:id="rId14"/>
    <p:sldId id="325" r:id="rId15"/>
    <p:sldId id="327" r:id="rId16"/>
    <p:sldId id="340" r:id="rId17"/>
    <p:sldId id="328" r:id="rId18"/>
    <p:sldId id="313" r:id="rId19"/>
    <p:sldId id="320" r:id="rId20"/>
    <p:sldId id="314" r:id="rId21"/>
    <p:sldId id="342" r:id="rId22"/>
    <p:sldId id="344" r:id="rId23"/>
    <p:sldId id="321" r:id="rId24"/>
    <p:sldId id="330" r:id="rId25"/>
    <p:sldId id="362" r:id="rId26"/>
    <p:sldId id="345" r:id="rId27"/>
    <p:sldId id="346" r:id="rId28"/>
    <p:sldId id="315" r:id="rId29"/>
    <p:sldId id="348" r:id="rId30"/>
    <p:sldId id="349" r:id="rId31"/>
    <p:sldId id="350" r:id="rId32"/>
    <p:sldId id="351" r:id="rId33"/>
    <p:sldId id="322" r:id="rId34"/>
    <p:sldId id="316" r:id="rId35"/>
    <p:sldId id="353" r:id="rId36"/>
    <p:sldId id="323" r:id="rId37"/>
    <p:sldId id="317" r:id="rId38"/>
    <p:sldId id="324" r:id="rId39"/>
    <p:sldId id="355" r:id="rId40"/>
    <p:sldId id="356" r:id="rId41"/>
    <p:sldId id="357" r:id="rId42"/>
    <p:sldId id="358" r:id="rId43"/>
    <p:sldId id="359" r:id="rId44"/>
    <p:sldId id="318" r:id="rId45"/>
    <p:sldId id="319" r:id="rId46"/>
    <p:sldId id="363" r:id="rId47"/>
    <p:sldId id="364" r:id="rId48"/>
  </p:sldIdLst>
  <p:sldSz cx="9144000" cy="6858000" type="screen4x3"/>
  <p:notesSz cx="6797675" cy="9926638"/>
  <p:defaultTextStyle>
    <a:defPPr>
      <a:defRPr lang="nb-NO"/>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009900"/>
    <a:srgbClr val="003399"/>
    <a:srgbClr val="FF6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C084A74-BC90-D229-717D-165549A242A4}" v="4" dt="2021-08-20T06:56:45.58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782" autoAdjust="0"/>
    <p:restoredTop sz="93427" autoAdjust="0"/>
  </p:normalViewPr>
  <p:slideViewPr>
    <p:cSldViewPr>
      <p:cViewPr varScale="1">
        <p:scale>
          <a:sx n="77" d="100"/>
          <a:sy n="77" d="100"/>
        </p:scale>
        <p:origin x="252" y="7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handoutMaster" Target="handoutMasters/handoutMaster1.xml"/><Relationship Id="rId55" Type="http://schemas.microsoft.com/office/2015/10/relationships/revisionInfo" Target="revisionInfo.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6.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2946" name="Rectangle 2">
            <a:extLst>
              <a:ext uri="{FF2B5EF4-FFF2-40B4-BE49-F238E27FC236}">
                <a16:creationId xmlns:a16="http://schemas.microsoft.com/office/drawing/2014/main" id="{8D75ED5E-A736-460F-84BD-F7806F115FDB}"/>
              </a:ext>
            </a:extLst>
          </p:cNvPr>
          <p:cNvSpPr>
            <a:spLocks noGrp="1" noChangeArrowheads="1"/>
          </p:cNvSpPr>
          <p:nvPr>
            <p:ph type="hdr" sz="quarter"/>
          </p:nvPr>
        </p:nvSpPr>
        <p:spPr bwMode="auto">
          <a:xfrm>
            <a:off x="0" y="0"/>
            <a:ext cx="2946400" cy="496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5559" tIns="47780" rIns="95559" bIns="47780" numCol="1" anchor="t" anchorCtr="0" compatLnSpc="1">
            <a:prstTxWarp prst="textNoShape">
              <a:avLst/>
            </a:prstTxWarp>
          </a:bodyPr>
          <a:lstStyle>
            <a:lvl1pPr defTabSz="955675" eaLnBrk="1" hangingPunct="1">
              <a:defRPr sz="1300">
                <a:latin typeface="Arial" panose="020B0604020202020204" pitchFamily="34" charset="0"/>
              </a:defRPr>
            </a:lvl1pPr>
          </a:lstStyle>
          <a:p>
            <a:pPr>
              <a:defRPr/>
            </a:pPr>
            <a:endParaRPr lang="nb-NO" altLang="nb-NO"/>
          </a:p>
        </p:txBody>
      </p:sp>
      <p:sp>
        <p:nvSpPr>
          <p:cNvPr id="82947" name="Rectangle 3">
            <a:extLst>
              <a:ext uri="{FF2B5EF4-FFF2-40B4-BE49-F238E27FC236}">
                <a16:creationId xmlns:a16="http://schemas.microsoft.com/office/drawing/2014/main" id="{EDA9E646-D6B8-4B90-8C9F-0EC7735732F1}"/>
              </a:ext>
            </a:extLst>
          </p:cNvPr>
          <p:cNvSpPr>
            <a:spLocks noGrp="1" noChangeArrowheads="1"/>
          </p:cNvSpPr>
          <p:nvPr>
            <p:ph type="dt" sz="quarter" idx="1"/>
          </p:nvPr>
        </p:nvSpPr>
        <p:spPr bwMode="auto">
          <a:xfrm>
            <a:off x="3849688" y="0"/>
            <a:ext cx="2946400" cy="496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5559" tIns="47780" rIns="95559" bIns="47780" numCol="1" anchor="t" anchorCtr="0" compatLnSpc="1">
            <a:prstTxWarp prst="textNoShape">
              <a:avLst/>
            </a:prstTxWarp>
          </a:bodyPr>
          <a:lstStyle>
            <a:lvl1pPr algn="r" defTabSz="955675" eaLnBrk="1" hangingPunct="1">
              <a:defRPr sz="1300">
                <a:latin typeface="Arial" panose="020B0604020202020204" pitchFamily="34" charset="0"/>
              </a:defRPr>
            </a:lvl1pPr>
          </a:lstStyle>
          <a:p>
            <a:pPr>
              <a:defRPr/>
            </a:pPr>
            <a:endParaRPr lang="nb-NO" altLang="nb-NO"/>
          </a:p>
        </p:txBody>
      </p:sp>
      <p:sp>
        <p:nvSpPr>
          <p:cNvPr id="82948" name="Rectangle 4">
            <a:extLst>
              <a:ext uri="{FF2B5EF4-FFF2-40B4-BE49-F238E27FC236}">
                <a16:creationId xmlns:a16="http://schemas.microsoft.com/office/drawing/2014/main" id="{9134CFB7-A60B-4234-A395-9A565A21752B}"/>
              </a:ext>
            </a:extLst>
          </p:cNvPr>
          <p:cNvSpPr>
            <a:spLocks noGrp="1" noChangeArrowheads="1"/>
          </p:cNvSpPr>
          <p:nvPr>
            <p:ph type="ftr" sz="quarter" idx="2"/>
          </p:nvPr>
        </p:nvSpPr>
        <p:spPr bwMode="auto">
          <a:xfrm>
            <a:off x="0" y="9428163"/>
            <a:ext cx="2946400" cy="496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5559" tIns="47780" rIns="95559" bIns="47780" numCol="1" anchor="b" anchorCtr="0" compatLnSpc="1">
            <a:prstTxWarp prst="textNoShape">
              <a:avLst/>
            </a:prstTxWarp>
          </a:bodyPr>
          <a:lstStyle>
            <a:lvl1pPr defTabSz="955675" eaLnBrk="1" hangingPunct="1">
              <a:defRPr sz="1300">
                <a:latin typeface="Arial" panose="020B0604020202020204" pitchFamily="34" charset="0"/>
              </a:defRPr>
            </a:lvl1pPr>
          </a:lstStyle>
          <a:p>
            <a:pPr>
              <a:defRPr/>
            </a:pPr>
            <a:endParaRPr lang="nb-NO" altLang="nb-NO"/>
          </a:p>
        </p:txBody>
      </p:sp>
      <p:sp>
        <p:nvSpPr>
          <p:cNvPr id="82949" name="Rectangle 5">
            <a:extLst>
              <a:ext uri="{FF2B5EF4-FFF2-40B4-BE49-F238E27FC236}">
                <a16:creationId xmlns:a16="http://schemas.microsoft.com/office/drawing/2014/main" id="{69BB37BC-D12C-458F-BF43-772DED2BD371}"/>
              </a:ext>
            </a:extLst>
          </p:cNvPr>
          <p:cNvSpPr>
            <a:spLocks noGrp="1" noChangeArrowheads="1"/>
          </p:cNvSpPr>
          <p:nvPr>
            <p:ph type="sldNum" sz="quarter" idx="3"/>
          </p:nvPr>
        </p:nvSpPr>
        <p:spPr bwMode="auto">
          <a:xfrm>
            <a:off x="3849688" y="9428163"/>
            <a:ext cx="2946400" cy="496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5559" tIns="47780" rIns="95559" bIns="47780" numCol="1" anchor="b" anchorCtr="0" compatLnSpc="1">
            <a:prstTxWarp prst="textNoShape">
              <a:avLst/>
            </a:prstTxWarp>
          </a:bodyPr>
          <a:lstStyle>
            <a:lvl1pPr algn="r" defTabSz="955675" eaLnBrk="1" hangingPunct="1">
              <a:defRPr sz="1300"/>
            </a:lvl1pPr>
          </a:lstStyle>
          <a:p>
            <a:fld id="{297A4B6B-B596-41AC-A17A-4233B73CA057}" type="slidenum">
              <a:rPr lang="nb-NO" altLang="nb-NO"/>
              <a:pPr/>
              <a:t>‹#›</a:t>
            </a:fld>
            <a:endParaRPr lang="nb-NO" altLang="nb-NO"/>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a:extLst>
              <a:ext uri="{FF2B5EF4-FFF2-40B4-BE49-F238E27FC236}">
                <a16:creationId xmlns:a16="http://schemas.microsoft.com/office/drawing/2014/main" id="{B891A033-90EE-49C0-A2E5-A0BB6B6690CD}"/>
              </a:ext>
            </a:extLst>
          </p:cNvPr>
          <p:cNvSpPr>
            <a:spLocks noGrp="1" noChangeArrowheads="1"/>
          </p:cNvSpPr>
          <p:nvPr>
            <p:ph type="hdr" sz="quarter"/>
          </p:nvPr>
        </p:nvSpPr>
        <p:spPr bwMode="auto">
          <a:xfrm>
            <a:off x="0" y="0"/>
            <a:ext cx="2946400" cy="496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5559" tIns="47780" rIns="95559" bIns="47780" numCol="1" anchor="t" anchorCtr="0" compatLnSpc="1">
            <a:prstTxWarp prst="textNoShape">
              <a:avLst/>
            </a:prstTxWarp>
          </a:bodyPr>
          <a:lstStyle>
            <a:lvl1pPr defTabSz="955675" eaLnBrk="1" hangingPunct="1">
              <a:defRPr sz="1300">
                <a:latin typeface="Arial" panose="020B0604020202020204" pitchFamily="34" charset="0"/>
              </a:defRPr>
            </a:lvl1pPr>
          </a:lstStyle>
          <a:p>
            <a:pPr>
              <a:defRPr/>
            </a:pPr>
            <a:endParaRPr lang="nb-NO" altLang="nb-NO"/>
          </a:p>
        </p:txBody>
      </p:sp>
      <p:sp>
        <p:nvSpPr>
          <p:cNvPr id="5123" name="Rectangle 3">
            <a:extLst>
              <a:ext uri="{FF2B5EF4-FFF2-40B4-BE49-F238E27FC236}">
                <a16:creationId xmlns:a16="http://schemas.microsoft.com/office/drawing/2014/main" id="{3428677F-2992-49B3-8EF1-EE33B06B484A}"/>
              </a:ext>
            </a:extLst>
          </p:cNvPr>
          <p:cNvSpPr>
            <a:spLocks noGrp="1" noChangeArrowheads="1"/>
          </p:cNvSpPr>
          <p:nvPr>
            <p:ph type="dt" idx="1"/>
          </p:nvPr>
        </p:nvSpPr>
        <p:spPr bwMode="auto">
          <a:xfrm>
            <a:off x="3849688" y="0"/>
            <a:ext cx="2946400" cy="496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5559" tIns="47780" rIns="95559" bIns="47780" numCol="1" anchor="t" anchorCtr="0" compatLnSpc="1">
            <a:prstTxWarp prst="textNoShape">
              <a:avLst/>
            </a:prstTxWarp>
          </a:bodyPr>
          <a:lstStyle>
            <a:lvl1pPr algn="r" defTabSz="955675" eaLnBrk="1" hangingPunct="1">
              <a:defRPr sz="1300">
                <a:latin typeface="Arial" panose="020B0604020202020204" pitchFamily="34" charset="0"/>
              </a:defRPr>
            </a:lvl1pPr>
          </a:lstStyle>
          <a:p>
            <a:pPr>
              <a:defRPr/>
            </a:pPr>
            <a:endParaRPr lang="nb-NO" altLang="nb-NO"/>
          </a:p>
        </p:txBody>
      </p:sp>
      <p:sp>
        <p:nvSpPr>
          <p:cNvPr id="9220" name="Rectangle 4">
            <a:extLst>
              <a:ext uri="{FF2B5EF4-FFF2-40B4-BE49-F238E27FC236}">
                <a16:creationId xmlns:a16="http://schemas.microsoft.com/office/drawing/2014/main" id="{77EF2670-5D72-439D-A066-82269B94EC3B}"/>
              </a:ext>
            </a:extLst>
          </p:cNvPr>
          <p:cNvSpPr>
            <a:spLocks noGrp="1" noRot="1" noChangeAspect="1" noChangeArrowheads="1" noTextEdit="1"/>
          </p:cNvSpPr>
          <p:nvPr>
            <p:ph type="sldImg" idx="2"/>
          </p:nvPr>
        </p:nvSpPr>
        <p:spPr bwMode="auto">
          <a:xfrm>
            <a:off x="917575" y="744538"/>
            <a:ext cx="4964113" cy="3722687"/>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5125" name="Rectangle 5">
            <a:extLst>
              <a:ext uri="{FF2B5EF4-FFF2-40B4-BE49-F238E27FC236}">
                <a16:creationId xmlns:a16="http://schemas.microsoft.com/office/drawing/2014/main" id="{817EDE6E-6664-4F98-9FA3-6BC7308A5043}"/>
              </a:ext>
            </a:extLst>
          </p:cNvPr>
          <p:cNvSpPr>
            <a:spLocks noGrp="1" noChangeArrowheads="1"/>
          </p:cNvSpPr>
          <p:nvPr>
            <p:ph type="body" sz="quarter" idx="3"/>
          </p:nvPr>
        </p:nvSpPr>
        <p:spPr bwMode="auto">
          <a:xfrm>
            <a:off x="679450" y="4714875"/>
            <a:ext cx="5438775" cy="4467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5559" tIns="47780" rIns="95559" bIns="47780" numCol="1" anchor="t" anchorCtr="0" compatLnSpc="1">
            <a:prstTxWarp prst="textNoShape">
              <a:avLst/>
            </a:prstTxWarp>
          </a:bodyPr>
          <a:lstStyle/>
          <a:p>
            <a:pPr lvl="0"/>
            <a:r>
              <a:rPr lang="nb-NO" altLang="nb-NO" noProof="0"/>
              <a:t>Klikk for å redigere tekststiler i malen</a:t>
            </a:r>
          </a:p>
          <a:p>
            <a:pPr lvl="1"/>
            <a:r>
              <a:rPr lang="nb-NO" altLang="nb-NO" noProof="0"/>
              <a:t>Andre nivå</a:t>
            </a:r>
          </a:p>
          <a:p>
            <a:pPr lvl="2"/>
            <a:r>
              <a:rPr lang="nb-NO" altLang="nb-NO" noProof="0"/>
              <a:t>Tredje nivå</a:t>
            </a:r>
          </a:p>
          <a:p>
            <a:pPr lvl="3"/>
            <a:r>
              <a:rPr lang="nb-NO" altLang="nb-NO" noProof="0"/>
              <a:t>Fjerde nivå</a:t>
            </a:r>
          </a:p>
          <a:p>
            <a:pPr lvl="4"/>
            <a:r>
              <a:rPr lang="nb-NO" altLang="nb-NO" noProof="0"/>
              <a:t>Femte nivå</a:t>
            </a:r>
          </a:p>
        </p:txBody>
      </p:sp>
      <p:sp>
        <p:nvSpPr>
          <p:cNvPr id="5126" name="Rectangle 6">
            <a:extLst>
              <a:ext uri="{FF2B5EF4-FFF2-40B4-BE49-F238E27FC236}">
                <a16:creationId xmlns:a16="http://schemas.microsoft.com/office/drawing/2014/main" id="{696ADC71-3DBA-44E7-95C4-8D849115D00F}"/>
              </a:ext>
            </a:extLst>
          </p:cNvPr>
          <p:cNvSpPr>
            <a:spLocks noGrp="1" noChangeArrowheads="1"/>
          </p:cNvSpPr>
          <p:nvPr>
            <p:ph type="ftr" sz="quarter" idx="4"/>
          </p:nvPr>
        </p:nvSpPr>
        <p:spPr bwMode="auto">
          <a:xfrm>
            <a:off x="0" y="9428163"/>
            <a:ext cx="2946400" cy="496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5559" tIns="47780" rIns="95559" bIns="47780" numCol="1" anchor="b" anchorCtr="0" compatLnSpc="1">
            <a:prstTxWarp prst="textNoShape">
              <a:avLst/>
            </a:prstTxWarp>
          </a:bodyPr>
          <a:lstStyle>
            <a:lvl1pPr defTabSz="955675" eaLnBrk="1" hangingPunct="1">
              <a:defRPr sz="1300">
                <a:latin typeface="Arial" panose="020B0604020202020204" pitchFamily="34" charset="0"/>
              </a:defRPr>
            </a:lvl1pPr>
          </a:lstStyle>
          <a:p>
            <a:pPr>
              <a:defRPr/>
            </a:pPr>
            <a:endParaRPr lang="nb-NO" altLang="nb-NO"/>
          </a:p>
        </p:txBody>
      </p:sp>
      <p:sp>
        <p:nvSpPr>
          <p:cNvPr id="5127" name="Rectangle 7">
            <a:extLst>
              <a:ext uri="{FF2B5EF4-FFF2-40B4-BE49-F238E27FC236}">
                <a16:creationId xmlns:a16="http://schemas.microsoft.com/office/drawing/2014/main" id="{860064A8-E53B-4687-BBD8-4ABEC9667477}"/>
              </a:ext>
            </a:extLst>
          </p:cNvPr>
          <p:cNvSpPr>
            <a:spLocks noGrp="1" noChangeArrowheads="1"/>
          </p:cNvSpPr>
          <p:nvPr>
            <p:ph type="sldNum" sz="quarter" idx="5"/>
          </p:nvPr>
        </p:nvSpPr>
        <p:spPr bwMode="auto">
          <a:xfrm>
            <a:off x="3849688" y="9428163"/>
            <a:ext cx="2946400" cy="496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5559" tIns="47780" rIns="95559" bIns="47780" numCol="1" anchor="b" anchorCtr="0" compatLnSpc="1">
            <a:prstTxWarp prst="textNoShape">
              <a:avLst/>
            </a:prstTxWarp>
          </a:bodyPr>
          <a:lstStyle>
            <a:lvl1pPr algn="r" defTabSz="955675" eaLnBrk="1" hangingPunct="1">
              <a:defRPr sz="1300"/>
            </a:lvl1pPr>
          </a:lstStyle>
          <a:p>
            <a:fld id="{6B14DB5A-5585-4D1A-A29B-2908941A6C43}" type="slidenum">
              <a:rPr lang="nb-NO" altLang="nb-NO"/>
              <a:pPr/>
              <a:t>‹#›</a:t>
            </a:fld>
            <a:endParaRPr lang="nb-NO" altLang="nb-NO"/>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a:extLst>
              <a:ext uri="{FF2B5EF4-FFF2-40B4-BE49-F238E27FC236}">
                <a16:creationId xmlns:a16="http://schemas.microsoft.com/office/drawing/2014/main" id="{4EB0B36D-1D4E-4471-981E-A556F8EFF338}"/>
              </a:ext>
            </a:extLst>
          </p:cNvPr>
          <p:cNvSpPr>
            <a:spLocks noGrp="1" noChangeArrowheads="1"/>
          </p:cNvSpPr>
          <p:nvPr>
            <p:ph type="sldNum" sz="quarter" idx="5"/>
          </p:nvPr>
        </p:nvSpPr>
        <p:spPr>
          <a:noFill/>
        </p:spPr>
        <p:txBody>
          <a:bodyPr/>
          <a:lstStyle>
            <a:lvl1pPr defTabSz="955675">
              <a:defRPr>
                <a:solidFill>
                  <a:schemeClr val="tx1"/>
                </a:solidFill>
                <a:latin typeface="Arial" panose="020B0604020202020204" pitchFamily="34" charset="0"/>
              </a:defRPr>
            </a:lvl1pPr>
            <a:lvl2pPr marL="742950" indent="-285750" defTabSz="955675">
              <a:defRPr>
                <a:solidFill>
                  <a:schemeClr val="tx1"/>
                </a:solidFill>
                <a:latin typeface="Arial" panose="020B0604020202020204" pitchFamily="34" charset="0"/>
              </a:defRPr>
            </a:lvl2pPr>
            <a:lvl3pPr marL="1143000" indent="-228600" defTabSz="955675">
              <a:defRPr>
                <a:solidFill>
                  <a:schemeClr val="tx1"/>
                </a:solidFill>
                <a:latin typeface="Arial" panose="020B0604020202020204" pitchFamily="34" charset="0"/>
              </a:defRPr>
            </a:lvl3pPr>
            <a:lvl4pPr marL="1600200" indent="-228600" defTabSz="955675">
              <a:defRPr>
                <a:solidFill>
                  <a:schemeClr val="tx1"/>
                </a:solidFill>
                <a:latin typeface="Arial" panose="020B0604020202020204" pitchFamily="34" charset="0"/>
              </a:defRPr>
            </a:lvl4pPr>
            <a:lvl5pPr marL="2057400" indent="-228600" defTabSz="955675">
              <a:defRPr>
                <a:solidFill>
                  <a:schemeClr val="tx1"/>
                </a:solidFill>
                <a:latin typeface="Arial" panose="020B0604020202020204" pitchFamily="34" charset="0"/>
              </a:defRPr>
            </a:lvl5pPr>
            <a:lvl6pPr marL="2514600" indent="-228600" defTabSz="955675" eaLnBrk="0" fontAlgn="base" hangingPunct="0">
              <a:spcBef>
                <a:spcPct val="0"/>
              </a:spcBef>
              <a:spcAft>
                <a:spcPct val="0"/>
              </a:spcAft>
              <a:defRPr>
                <a:solidFill>
                  <a:schemeClr val="tx1"/>
                </a:solidFill>
                <a:latin typeface="Arial" panose="020B0604020202020204" pitchFamily="34" charset="0"/>
              </a:defRPr>
            </a:lvl6pPr>
            <a:lvl7pPr marL="2971800" indent="-228600" defTabSz="955675" eaLnBrk="0" fontAlgn="base" hangingPunct="0">
              <a:spcBef>
                <a:spcPct val="0"/>
              </a:spcBef>
              <a:spcAft>
                <a:spcPct val="0"/>
              </a:spcAft>
              <a:defRPr>
                <a:solidFill>
                  <a:schemeClr val="tx1"/>
                </a:solidFill>
                <a:latin typeface="Arial" panose="020B0604020202020204" pitchFamily="34" charset="0"/>
              </a:defRPr>
            </a:lvl7pPr>
            <a:lvl8pPr marL="3429000" indent="-228600" defTabSz="955675" eaLnBrk="0" fontAlgn="base" hangingPunct="0">
              <a:spcBef>
                <a:spcPct val="0"/>
              </a:spcBef>
              <a:spcAft>
                <a:spcPct val="0"/>
              </a:spcAft>
              <a:defRPr>
                <a:solidFill>
                  <a:schemeClr val="tx1"/>
                </a:solidFill>
                <a:latin typeface="Arial" panose="020B0604020202020204" pitchFamily="34" charset="0"/>
              </a:defRPr>
            </a:lvl8pPr>
            <a:lvl9pPr marL="3886200" indent="-228600" defTabSz="955675" eaLnBrk="0" fontAlgn="base" hangingPunct="0">
              <a:spcBef>
                <a:spcPct val="0"/>
              </a:spcBef>
              <a:spcAft>
                <a:spcPct val="0"/>
              </a:spcAft>
              <a:defRPr>
                <a:solidFill>
                  <a:schemeClr val="tx1"/>
                </a:solidFill>
                <a:latin typeface="Arial" panose="020B0604020202020204" pitchFamily="34" charset="0"/>
              </a:defRPr>
            </a:lvl9pPr>
          </a:lstStyle>
          <a:p>
            <a:fld id="{2478818D-E118-4CEC-98AA-CE19282B751D}" type="slidenum">
              <a:rPr lang="nb-NO" altLang="nb-NO"/>
              <a:pPr/>
              <a:t>1</a:t>
            </a:fld>
            <a:endParaRPr lang="nb-NO" altLang="nb-NO"/>
          </a:p>
        </p:txBody>
      </p:sp>
      <p:sp>
        <p:nvSpPr>
          <p:cNvPr id="16387" name="Rectangle 2">
            <a:extLst>
              <a:ext uri="{FF2B5EF4-FFF2-40B4-BE49-F238E27FC236}">
                <a16:creationId xmlns:a16="http://schemas.microsoft.com/office/drawing/2014/main" id="{C9CEE155-C4BD-410F-BE5B-A2C9143250D6}"/>
              </a:ext>
            </a:extLst>
          </p:cNvPr>
          <p:cNvSpPr>
            <a:spLocks noGrp="1" noRot="1" noChangeAspect="1" noChangeArrowheads="1" noTextEdit="1"/>
          </p:cNvSpPr>
          <p:nvPr>
            <p:ph type="sldImg"/>
          </p:nvPr>
        </p:nvSpPr>
        <p:spPr>
          <a:ln/>
        </p:spPr>
      </p:sp>
      <p:sp>
        <p:nvSpPr>
          <p:cNvPr id="16388" name="Rectangle 3">
            <a:extLst>
              <a:ext uri="{FF2B5EF4-FFF2-40B4-BE49-F238E27FC236}">
                <a16:creationId xmlns:a16="http://schemas.microsoft.com/office/drawing/2014/main" id="{10935B18-5FAF-46DF-829B-052A28EE64F9}"/>
              </a:ext>
            </a:extLst>
          </p:cNvPr>
          <p:cNvSpPr>
            <a:spLocks noGrp="1" noChangeArrowheads="1"/>
          </p:cNvSpPr>
          <p:nvPr>
            <p:ph type="body" idx="1"/>
          </p:nvPr>
        </p:nvSpPr>
        <p:spPr>
          <a:noFill/>
        </p:spPr>
        <p:txBody>
          <a:bodyPr/>
          <a:lstStyle/>
          <a:p>
            <a:pPr eaLnBrk="1" hangingPunct="1"/>
            <a:r>
              <a:rPr lang="nb-NO" altLang="nb-NO"/>
              <a:t>Ofte ikke synet av fattigdom og skitt. Eller frykt for å bli syk.</a:t>
            </a:r>
            <a:br>
              <a:rPr lang="nb-NO" altLang="nb-NO"/>
            </a:br>
            <a:r>
              <a:rPr lang="nb-NO" altLang="nb-NO"/>
              <a:t>Kultursjokk er disorienteringen vi opplever når det kulturelle kartet og veiledningen vi lært som barn, ikke lengre funker. Strippet fra vår normale måte å håndtere livet, vi er forvirret, redd og sint/frustrert. Ofte vet vi ikke hva som er galt, enda mindre hva vi skal gjøre med det. </a:t>
            </a:r>
            <a:br>
              <a:rPr lang="nb-NO" altLang="nb-NO"/>
            </a:br>
            <a:br>
              <a:rPr lang="nb-NO" altLang="nb-NO"/>
            </a:br>
            <a:endParaRPr lang="en-GB" altLang="nb-NO"/>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a:extLst>
              <a:ext uri="{FF2B5EF4-FFF2-40B4-BE49-F238E27FC236}">
                <a16:creationId xmlns:a16="http://schemas.microsoft.com/office/drawing/2014/main" id="{6B24D5A2-7D56-46F1-8FFD-156BFD3999C4}"/>
              </a:ext>
            </a:extLst>
          </p:cNvPr>
          <p:cNvSpPr>
            <a:spLocks noGrp="1" noChangeArrowheads="1"/>
          </p:cNvSpPr>
          <p:nvPr>
            <p:ph type="sldNum" sz="quarter" idx="5"/>
          </p:nvPr>
        </p:nvSpPr>
        <p:spPr>
          <a:noFill/>
        </p:spPr>
        <p:txBody>
          <a:bodyPr/>
          <a:lstStyle>
            <a:lvl1pPr defTabSz="955675">
              <a:defRPr>
                <a:solidFill>
                  <a:schemeClr val="tx1"/>
                </a:solidFill>
                <a:latin typeface="Arial" panose="020B0604020202020204" pitchFamily="34" charset="0"/>
              </a:defRPr>
            </a:lvl1pPr>
            <a:lvl2pPr marL="742950" indent="-285750" defTabSz="955675">
              <a:defRPr>
                <a:solidFill>
                  <a:schemeClr val="tx1"/>
                </a:solidFill>
                <a:latin typeface="Arial" panose="020B0604020202020204" pitchFamily="34" charset="0"/>
              </a:defRPr>
            </a:lvl2pPr>
            <a:lvl3pPr marL="1143000" indent="-228600" defTabSz="955675">
              <a:defRPr>
                <a:solidFill>
                  <a:schemeClr val="tx1"/>
                </a:solidFill>
                <a:latin typeface="Arial" panose="020B0604020202020204" pitchFamily="34" charset="0"/>
              </a:defRPr>
            </a:lvl3pPr>
            <a:lvl4pPr marL="1600200" indent="-228600" defTabSz="955675">
              <a:defRPr>
                <a:solidFill>
                  <a:schemeClr val="tx1"/>
                </a:solidFill>
                <a:latin typeface="Arial" panose="020B0604020202020204" pitchFamily="34" charset="0"/>
              </a:defRPr>
            </a:lvl4pPr>
            <a:lvl5pPr marL="2057400" indent="-228600" defTabSz="955675">
              <a:defRPr>
                <a:solidFill>
                  <a:schemeClr val="tx1"/>
                </a:solidFill>
                <a:latin typeface="Arial" panose="020B0604020202020204" pitchFamily="34" charset="0"/>
              </a:defRPr>
            </a:lvl5pPr>
            <a:lvl6pPr marL="2514600" indent="-228600" defTabSz="955675" eaLnBrk="0" fontAlgn="base" hangingPunct="0">
              <a:spcBef>
                <a:spcPct val="0"/>
              </a:spcBef>
              <a:spcAft>
                <a:spcPct val="0"/>
              </a:spcAft>
              <a:defRPr>
                <a:solidFill>
                  <a:schemeClr val="tx1"/>
                </a:solidFill>
                <a:latin typeface="Arial" panose="020B0604020202020204" pitchFamily="34" charset="0"/>
              </a:defRPr>
            </a:lvl6pPr>
            <a:lvl7pPr marL="2971800" indent="-228600" defTabSz="955675" eaLnBrk="0" fontAlgn="base" hangingPunct="0">
              <a:spcBef>
                <a:spcPct val="0"/>
              </a:spcBef>
              <a:spcAft>
                <a:spcPct val="0"/>
              </a:spcAft>
              <a:defRPr>
                <a:solidFill>
                  <a:schemeClr val="tx1"/>
                </a:solidFill>
                <a:latin typeface="Arial" panose="020B0604020202020204" pitchFamily="34" charset="0"/>
              </a:defRPr>
            </a:lvl7pPr>
            <a:lvl8pPr marL="3429000" indent="-228600" defTabSz="955675" eaLnBrk="0" fontAlgn="base" hangingPunct="0">
              <a:spcBef>
                <a:spcPct val="0"/>
              </a:spcBef>
              <a:spcAft>
                <a:spcPct val="0"/>
              </a:spcAft>
              <a:defRPr>
                <a:solidFill>
                  <a:schemeClr val="tx1"/>
                </a:solidFill>
                <a:latin typeface="Arial" panose="020B0604020202020204" pitchFamily="34" charset="0"/>
              </a:defRPr>
            </a:lvl8pPr>
            <a:lvl9pPr marL="3886200" indent="-228600" defTabSz="955675" eaLnBrk="0" fontAlgn="base" hangingPunct="0">
              <a:spcBef>
                <a:spcPct val="0"/>
              </a:spcBef>
              <a:spcAft>
                <a:spcPct val="0"/>
              </a:spcAft>
              <a:defRPr>
                <a:solidFill>
                  <a:schemeClr val="tx1"/>
                </a:solidFill>
                <a:latin typeface="Arial" panose="020B0604020202020204" pitchFamily="34" charset="0"/>
              </a:defRPr>
            </a:lvl9pPr>
          </a:lstStyle>
          <a:p>
            <a:fld id="{13A3769C-6845-48E9-A3CA-7AFBCD9A2876}" type="slidenum">
              <a:rPr lang="nb-NO" altLang="nb-NO"/>
              <a:pPr/>
              <a:t>2</a:t>
            </a:fld>
            <a:endParaRPr lang="nb-NO" altLang="nb-NO"/>
          </a:p>
        </p:txBody>
      </p:sp>
      <p:sp>
        <p:nvSpPr>
          <p:cNvPr id="18435" name="Rectangle 2">
            <a:extLst>
              <a:ext uri="{FF2B5EF4-FFF2-40B4-BE49-F238E27FC236}">
                <a16:creationId xmlns:a16="http://schemas.microsoft.com/office/drawing/2014/main" id="{27507142-0438-4D0E-A36A-519051D65FDC}"/>
              </a:ext>
            </a:extLst>
          </p:cNvPr>
          <p:cNvSpPr>
            <a:spLocks noGrp="1" noRot="1" noChangeAspect="1" noChangeArrowheads="1" noTextEdit="1"/>
          </p:cNvSpPr>
          <p:nvPr>
            <p:ph type="sldImg"/>
          </p:nvPr>
        </p:nvSpPr>
        <p:spPr>
          <a:xfrm>
            <a:off x="925513" y="750888"/>
            <a:ext cx="4946650" cy="3709987"/>
          </a:xfrm>
          <a:ln/>
        </p:spPr>
      </p:sp>
      <p:sp>
        <p:nvSpPr>
          <p:cNvPr id="18436" name="Rectangle 3">
            <a:extLst>
              <a:ext uri="{FF2B5EF4-FFF2-40B4-BE49-F238E27FC236}">
                <a16:creationId xmlns:a16="http://schemas.microsoft.com/office/drawing/2014/main" id="{437821C5-5DA8-49FE-8143-F8220B073BA4}"/>
              </a:ext>
            </a:extLst>
          </p:cNvPr>
          <p:cNvSpPr>
            <a:spLocks noGrp="1" noChangeArrowheads="1"/>
          </p:cNvSpPr>
          <p:nvPr>
            <p:ph type="body" idx="1"/>
          </p:nvPr>
        </p:nvSpPr>
        <p:spPr>
          <a:xfrm>
            <a:off x="904875" y="4714875"/>
            <a:ext cx="4984750" cy="4465638"/>
          </a:xfrm>
          <a:noFill/>
        </p:spPr>
        <p:txBody>
          <a:bodyPr/>
          <a:lstStyle/>
          <a:p>
            <a:pPr eaLnBrk="1" hangingPunct="1"/>
            <a:r>
              <a:rPr lang="nb-NO" altLang="nb-NO"/>
              <a:t>Kultursjokk oppleves ofte av folk som entrer dypt inn i en ny kultur og berører ikke bare vestlige som reiser ”abroad”, men også afrikanere som kommer til Norge, Koreanere som flytter til Malaysia. (Personlig: opplevde jeg det når jeg flyttet til London. Og det var jo bare England, tenkte jeg).</a:t>
            </a:r>
          </a:p>
          <a:p>
            <a:pPr eaLnBrk="1" hangingPunct="1"/>
            <a:r>
              <a:rPr lang="nb-NO" altLang="nb-NO"/>
              <a:t>Angrepet av sjokket varierer fra person til person. Det kommer an på forskjellen i kultur, individets personlighet og metoder for å håndtere den nye situasjonen. </a:t>
            </a:r>
            <a:endParaRPr lang="en-GB" altLang="nb-NO"/>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a:extLst>
              <a:ext uri="{FF2B5EF4-FFF2-40B4-BE49-F238E27FC236}">
                <a16:creationId xmlns:a16="http://schemas.microsoft.com/office/drawing/2014/main" id="{F46A94A7-BA69-405B-A739-B38E77133479}"/>
              </a:ext>
            </a:extLst>
          </p:cNvPr>
          <p:cNvSpPr>
            <a:spLocks noGrp="1" noChangeArrowheads="1"/>
          </p:cNvSpPr>
          <p:nvPr>
            <p:ph type="sldNum" sz="quarter" idx="5"/>
          </p:nvPr>
        </p:nvSpPr>
        <p:spPr>
          <a:noFill/>
        </p:spPr>
        <p:txBody>
          <a:bodyPr/>
          <a:lstStyle>
            <a:lvl1pPr defTabSz="955675">
              <a:defRPr>
                <a:solidFill>
                  <a:schemeClr val="tx1"/>
                </a:solidFill>
                <a:latin typeface="Arial" panose="020B0604020202020204" pitchFamily="34" charset="0"/>
              </a:defRPr>
            </a:lvl1pPr>
            <a:lvl2pPr marL="742950" indent="-285750" defTabSz="955675">
              <a:defRPr>
                <a:solidFill>
                  <a:schemeClr val="tx1"/>
                </a:solidFill>
                <a:latin typeface="Arial" panose="020B0604020202020204" pitchFamily="34" charset="0"/>
              </a:defRPr>
            </a:lvl2pPr>
            <a:lvl3pPr marL="1143000" indent="-228600" defTabSz="955675">
              <a:defRPr>
                <a:solidFill>
                  <a:schemeClr val="tx1"/>
                </a:solidFill>
                <a:latin typeface="Arial" panose="020B0604020202020204" pitchFamily="34" charset="0"/>
              </a:defRPr>
            </a:lvl3pPr>
            <a:lvl4pPr marL="1600200" indent="-228600" defTabSz="955675">
              <a:defRPr>
                <a:solidFill>
                  <a:schemeClr val="tx1"/>
                </a:solidFill>
                <a:latin typeface="Arial" panose="020B0604020202020204" pitchFamily="34" charset="0"/>
              </a:defRPr>
            </a:lvl4pPr>
            <a:lvl5pPr marL="2057400" indent="-228600" defTabSz="955675">
              <a:defRPr>
                <a:solidFill>
                  <a:schemeClr val="tx1"/>
                </a:solidFill>
                <a:latin typeface="Arial" panose="020B0604020202020204" pitchFamily="34" charset="0"/>
              </a:defRPr>
            </a:lvl5pPr>
            <a:lvl6pPr marL="2514600" indent="-228600" defTabSz="955675" eaLnBrk="0" fontAlgn="base" hangingPunct="0">
              <a:spcBef>
                <a:spcPct val="0"/>
              </a:spcBef>
              <a:spcAft>
                <a:spcPct val="0"/>
              </a:spcAft>
              <a:defRPr>
                <a:solidFill>
                  <a:schemeClr val="tx1"/>
                </a:solidFill>
                <a:latin typeface="Arial" panose="020B0604020202020204" pitchFamily="34" charset="0"/>
              </a:defRPr>
            </a:lvl6pPr>
            <a:lvl7pPr marL="2971800" indent="-228600" defTabSz="955675" eaLnBrk="0" fontAlgn="base" hangingPunct="0">
              <a:spcBef>
                <a:spcPct val="0"/>
              </a:spcBef>
              <a:spcAft>
                <a:spcPct val="0"/>
              </a:spcAft>
              <a:defRPr>
                <a:solidFill>
                  <a:schemeClr val="tx1"/>
                </a:solidFill>
                <a:latin typeface="Arial" panose="020B0604020202020204" pitchFamily="34" charset="0"/>
              </a:defRPr>
            </a:lvl7pPr>
            <a:lvl8pPr marL="3429000" indent="-228600" defTabSz="955675" eaLnBrk="0" fontAlgn="base" hangingPunct="0">
              <a:spcBef>
                <a:spcPct val="0"/>
              </a:spcBef>
              <a:spcAft>
                <a:spcPct val="0"/>
              </a:spcAft>
              <a:defRPr>
                <a:solidFill>
                  <a:schemeClr val="tx1"/>
                </a:solidFill>
                <a:latin typeface="Arial" panose="020B0604020202020204" pitchFamily="34" charset="0"/>
              </a:defRPr>
            </a:lvl8pPr>
            <a:lvl9pPr marL="3886200" indent="-228600" defTabSz="955675" eaLnBrk="0" fontAlgn="base" hangingPunct="0">
              <a:spcBef>
                <a:spcPct val="0"/>
              </a:spcBef>
              <a:spcAft>
                <a:spcPct val="0"/>
              </a:spcAft>
              <a:defRPr>
                <a:solidFill>
                  <a:schemeClr val="tx1"/>
                </a:solidFill>
                <a:latin typeface="Arial" panose="020B0604020202020204" pitchFamily="34" charset="0"/>
              </a:defRPr>
            </a:lvl9pPr>
          </a:lstStyle>
          <a:p>
            <a:fld id="{784DFE03-5B12-47B8-BFF7-7F3593A5A9F0}" type="slidenum">
              <a:rPr lang="nb-NO" altLang="nb-NO"/>
              <a:pPr/>
              <a:t>3</a:t>
            </a:fld>
            <a:endParaRPr lang="nb-NO" altLang="nb-NO"/>
          </a:p>
        </p:txBody>
      </p:sp>
      <p:sp>
        <p:nvSpPr>
          <p:cNvPr id="20483" name="Rectangle 2">
            <a:extLst>
              <a:ext uri="{FF2B5EF4-FFF2-40B4-BE49-F238E27FC236}">
                <a16:creationId xmlns:a16="http://schemas.microsoft.com/office/drawing/2014/main" id="{901C7FD7-63EA-4EC1-A60D-249ED2059B1C}"/>
              </a:ext>
            </a:extLst>
          </p:cNvPr>
          <p:cNvSpPr>
            <a:spLocks noGrp="1" noRot="1" noChangeAspect="1" noChangeArrowheads="1" noTextEdit="1"/>
          </p:cNvSpPr>
          <p:nvPr>
            <p:ph type="sldImg"/>
          </p:nvPr>
        </p:nvSpPr>
        <p:spPr>
          <a:ln/>
        </p:spPr>
      </p:sp>
      <p:sp>
        <p:nvSpPr>
          <p:cNvPr id="20484" name="Rectangle 3">
            <a:extLst>
              <a:ext uri="{FF2B5EF4-FFF2-40B4-BE49-F238E27FC236}">
                <a16:creationId xmlns:a16="http://schemas.microsoft.com/office/drawing/2014/main" id="{E71D3369-C6FD-4C2C-9F23-92D14F457E62}"/>
              </a:ext>
            </a:extLst>
          </p:cNvPr>
          <p:cNvSpPr>
            <a:spLocks noGrp="1" noChangeArrowheads="1"/>
          </p:cNvSpPr>
          <p:nvPr>
            <p:ph type="body" idx="1"/>
          </p:nvPr>
        </p:nvSpPr>
        <p:spPr>
          <a:xfrm>
            <a:off x="906463" y="4714875"/>
            <a:ext cx="4984750" cy="4467225"/>
          </a:xfrm>
          <a:noFill/>
        </p:spPr>
        <p:txBody>
          <a:bodyPr/>
          <a:lstStyle/>
          <a:p>
            <a:pPr eaLnBrk="1" hangingPunct="1"/>
            <a:r>
              <a:rPr lang="en-GB" altLang="nb-NO"/>
              <a:t>Det første sjokket vi ofte opplever i ny kultur er ofte vår inhabilitet til å snakke språket. </a:t>
            </a:r>
          </a:p>
          <a:p>
            <a:pPr eaLnBrk="1" hangingPunct="1"/>
            <a:r>
              <a:rPr lang="en-GB" altLang="nb-NO"/>
              <a:t>Som barn strever vi med å klare å kommunisere det enkleste ting. Og vi gjør konstant feil. Føler seg som et barn – frustrerende!</a:t>
            </a:r>
          </a:p>
          <a:p>
            <a:pPr eaLnBrk="1" hangingPunct="1"/>
            <a:r>
              <a:rPr lang="en-GB" altLang="nb-NO"/>
              <a:t>Noen folk tror de ikke kan lære språket, andre har en mental blokk mot å praktisere ting de ikke kan eller ikke forstår. </a:t>
            </a:r>
          </a:p>
          <a:p>
            <a:pPr eaLnBrk="1" hangingPunct="1"/>
            <a:r>
              <a:rPr lang="en-GB" altLang="nb-NO"/>
              <a:t>Men realitet er at du kan IKKE lære et språk uten å gjøre noen feil, og uten å praktisere (øve og øve) helt til du er kjent me språket. </a:t>
            </a:r>
            <a:br>
              <a:rPr lang="en-GB" altLang="nb-NO"/>
            </a:br>
            <a:r>
              <a:rPr lang="en-GB" altLang="nb-NO"/>
              <a:t>Språk sjokk kan få folk til å gå inn i en ond sirkel; klarer ikke å lære og klarer ikke å like det å lære. </a:t>
            </a:r>
          </a:p>
          <a:p>
            <a:pPr eaLnBrk="1" hangingPunct="1"/>
            <a:endParaRPr lang="en-GB" altLang="nb-NO"/>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a:extLst>
              <a:ext uri="{FF2B5EF4-FFF2-40B4-BE49-F238E27FC236}">
                <a16:creationId xmlns:a16="http://schemas.microsoft.com/office/drawing/2014/main" id="{BCF7C7CF-8D77-4E80-B761-172BF27E7A4A}"/>
              </a:ext>
            </a:extLst>
          </p:cNvPr>
          <p:cNvSpPr>
            <a:spLocks noGrp="1" noChangeArrowheads="1"/>
          </p:cNvSpPr>
          <p:nvPr>
            <p:ph type="sldNum" sz="quarter" idx="5"/>
          </p:nvPr>
        </p:nvSpPr>
        <p:spPr>
          <a:noFill/>
        </p:spPr>
        <p:txBody>
          <a:bodyPr/>
          <a:lstStyle>
            <a:lvl1pPr defTabSz="955675">
              <a:defRPr>
                <a:solidFill>
                  <a:schemeClr val="tx1"/>
                </a:solidFill>
                <a:latin typeface="Arial" panose="020B0604020202020204" pitchFamily="34" charset="0"/>
              </a:defRPr>
            </a:lvl1pPr>
            <a:lvl2pPr marL="742950" indent="-285750" defTabSz="955675">
              <a:defRPr>
                <a:solidFill>
                  <a:schemeClr val="tx1"/>
                </a:solidFill>
                <a:latin typeface="Arial" panose="020B0604020202020204" pitchFamily="34" charset="0"/>
              </a:defRPr>
            </a:lvl2pPr>
            <a:lvl3pPr marL="1143000" indent="-228600" defTabSz="955675">
              <a:defRPr>
                <a:solidFill>
                  <a:schemeClr val="tx1"/>
                </a:solidFill>
                <a:latin typeface="Arial" panose="020B0604020202020204" pitchFamily="34" charset="0"/>
              </a:defRPr>
            </a:lvl3pPr>
            <a:lvl4pPr marL="1600200" indent="-228600" defTabSz="955675">
              <a:defRPr>
                <a:solidFill>
                  <a:schemeClr val="tx1"/>
                </a:solidFill>
                <a:latin typeface="Arial" panose="020B0604020202020204" pitchFamily="34" charset="0"/>
              </a:defRPr>
            </a:lvl4pPr>
            <a:lvl5pPr marL="2057400" indent="-228600" defTabSz="955675">
              <a:defRPr>
                <a:solidFill>
                  <a:schemeClr val="tx1"/>
                </a:solidFill>
                <a:latin typeface="Arial" panose="020B0604020202020204" pitchFamily="34" charset="0"/>
              </a:defRPr>
            </a:lvl5pPr>
            <a:lvl6pPr marL="2514600" indent="-228600" defTabSz="955675" eaLnBrk="0" fontAlgn="base" hangingPunct="0">
              <a:spcBef>
                <a:spcPct val="0"/>
              </a:spcBef>
              <a:spcAft>
                <a:spcPct val="0"/>
              </a:spcAft>
              <a:defRPr>
                <a:solidFill>
                  <a:schemeClr val="tx1"/>
                </a:solidFill>
                <a:latin typeface="Arial" panose="020B0604020202020204" pitchFamily="34" charset="0"/>
              </a:defRPr>
            </a:lvl6pPr>
            <a:lvl7pPr marL="2971800" indent="-228600" defTabSz="955675" eaLnBrk="0" fontAlgn="base" hangingPunct="0">
              <a:spcBef>
                <a:spcPct val="0"/>
              </a:spcBef>
              <a:spcAft>
                <a:spcPct val="0"/>
              </a:spcAft>
              <a:defRPr>
                <a:solidFill>
                  <a:schemeClr val="tx1"/>
                </a:solidFill>
                <a:latin typeface="Arial" panose="020B0604020202020204" pitchFamily="34" charset="0"/>
              </a:defRPr>
            </a:lvl7pPr>
            <a:lvl8pPr marL="3429000" indent="-228600" defTabSz="955675" eaLnBrk="0" fontAlgn="base" hangingPunct="0">
              <a:spcBef>
                <a:spcPct val="0"/>
              </a:spcBef>
              <a:spcAft>
                <a:spcPct val="0"/>
              </a:spcAft>
              <a:defRPr>
                <a:solidFill>
                  <a:schemeClr val="tx1"/>
                </a:solidFill>
                <a:latin typeface="Arial" panose="020B0604020202020204" pitchFamily="34" charset="0"/>
              </a:defRPr>
            </a:lvl8pPr>
            <a:lvl9pPr marL="3886200" indent="-228600" defTabSz="955675" eaLnBrk="0" fontAlgn="base" hangingPunct="0">
              <a:spcBef>
                <a:spcPct val="0"/>
              </a:spcBef>
              <a:spcAft>
                <a:spcPct val="0"/>
              </a:spcAft>
              <a:defRPr>
                <a:solidFill>
                  <a:schemeClr val="tx1"/>
                </a:solidFill>
                <a:latin typeface="Arial" panose="020B0604020202020204" pitchFamily="34" charset="0"/>
              </a:defRPr>
            </a:lvl9pPr>
          </a:lstStyle>
          <a:p>
            <a:fld id="{06D52072-016B-4E9D-A14F-544C8FE25A74}" type="slidenum">
              <a:rPr lang="nb-NO" altLang="nb-NO"/>
              <a:pPr/>
              <a:t>4</a:t>
            </a:fld>
            <a:endParaRPr lang="nb-NO" altLang="nb-NO"/>
          </a:p>
        </p:txBody>
      </p:sp>
      <p:sp>
        <p:nvSpPr>
          <p:cNvPr id="22531" name="Rectangle 2">
            <a:extLst>
              <a:ext uri="{FF2B5EF4-FFF2-40B4-BE49-F238E27FC236}">
                <a16:creationId xmlns:a16="http://schemas.microsoft.com/office/drawing/2014/main" id="{634DAD26-EA6D-4A4E-817C-1ABD0ABA78A5}"/>
              </a:ext>
            </a:extLst>
          </p:cNvPr>
          <p:cNvSpPr>
            <a:spLocks noGrp="1" noRot="1" noChangeAspect="1" noChangeArrowheads="1" noTextEdit="1"/>
          </p:cNvSpPr>
          <p:nvPr>
            <p:ph type="sldImg"/>
          </p:nvPr>
        </p:nvSpPr>
        <p:spPr>
          <a:ln/>
        </p:spPr>
      </p:sp>
      <p:sp>
        <p:nvSpPr>
          <p:cNvPr id="22532" name="Rectangle 3">
            <a:extLst>
              <a:ext uri="{FF2B5EF4-FFF2-40B4-BE49-F238E27FC236}">
                <a16:creationId xmlns:a16="http://schemas.microsoft.com/office/drawing/2014/main" id="{D5EC408C-8CD9-44BE-B58D-B70F83A4DFD6}"/>
              </a:ext>
            </a:extLst>
          </p:cNvPr>
          <p:cNvSpPr>
            <a:spLocks noGrp="1" noChangeArrowheads="1"/>
          </p:cNvSpPr>
          <p:nvPr>
            <p:ph type="body" idx="1"/>
          </p:nvPr>
        </p:nvSpPr>
        <p:spPr>
          <a:xfrm>
            <a:off x="906463" y="4714875"/>
            <a:ext cx="4984750" cy="4467225"/>
          </a:xfrm>
          <a:noFill/>
        </p:spPr>
        <p:txBody>
          <a:bodyPr/>
          <a:lstStyle/>
          <a:p>
            <a:pPr eaLnBrk="1" hangingPunct="1"/>
            <a:r>
              <a:rPr lang="en-GB" altLang="nb-NO"/>
              <a:t>Forandring i daglig rutine. </a:t>
            </a:r>
          </a:p>
          <a:p>
            <a:pPr eaLnBrk="1" hangingPunct="1"/>
            <a:r>
              <a:rPr lang="nb-NO" altLang="nb-NO"/>
              <a:t>Det som i Norge kan være en rask tur på butikken, kan ta lengre tid i utlandet. X: i Ecuador måtte vi gå til butikken i 35grader, andre matvarer, må tenkte kreativ i matlagingen. Så gå tilbake i varmen.</a:t>
            </a:r>
            <a:br>
              <a:rPr lang="nb-NO" altLang="nb-NO"/>
            </a:br>
            <a:r>
              <a:rPr lang="nb-NO" altLang="nb-NO"/>
              <a:t>Kan oppleve at det ikke er noe rutine i landet dere skal til. Avtaler blir ikke holdt. Plutselig må dere gjøre noe de ikke har avtalt med dere på forhånd etc. </a:t>
            </a:r>
            <a:endParaRPr lang="en-GB" altLang="nb-NO"/>
          </a:p>
          <a:p>
            <a:pPr eaLnBrk="1" hangingPunct="1"/>
            <a:endParaRPr lang="en-GB" altLang="nb-NO"/>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a:extLst>
              <a:ext uri="{FF2B5EF4-FFF2-40B4-BE49-F238E27FC236}">
                <a16:creationId xmlns:a16="http://schemas.microsoft.com/office/drawing/2014/main" id="{D552D3AE-9669-42E9-9867-9045B4AB4F60}"/>
              </a:ext>
            </a:extLst>
          </p:cNvPr>
          <p:cNvSpPr>
            <a:spLocks noGrp="1" noChangeArrowheads="1"/>
          </p:cNvSpPr>
          <p:nvPr>
            <p:ph type="sldNum" sz="quarter" idx="5"/>
          </p:nvPr>
        </p:nvSpPr>
        <p:spPr>
          <a:noFill/>
        </p:spPr>
        <p:txBody>
          <a:bodyPr/>
          <a:lstStyle>
            <a:lvl1pPr defTabSz="955675">
              <a:defRPr>
                <a:solidFill>
                  <a:schemeClr val="tx1"/>
                </a:solidFill>
                <a:latin typeface="Arial" panose="020B0604020202020204" pitchFamily="34" charset="0"/>
              </a:defRPr>
            </a:lvl1pPr>
            <a:lvl2pPr marL="742950" indent="-285750" defTabSz="955675">
              <a:defRPr>
                <a:solidFill>
                  <a:schemeClr val="tx1"/>
                </a:solidFill>
                <a:latin typeface="Arial" panose="020B0604020202020204" pitchFamily="34" charset="0"/>
              </a:defRPr>
            </a:lvl2pPr>
            <a:lvl3pPr marL="1143000" indent="-228600" defTabSz="955675">
              <a:defRPr>
                <a:solidFill>
                  <a:schemeClr val="tx1"/>
                </a:solidFill>
                <a:latin typeface="Arial" panose="020B0604020202020204" pitchFamily="34" charset="0"/>
              </a:defRPr>
            </a:lvl3pPr>
            <a:lvl4pPr marL="1600200" indent="-228600" defTabSz="955675">
              <a:defRPr>
                <a:solidFill>
                  <a:schemeClr val="tx1"/>
                </a:solidFill>
                <a:latin typeface="Arial" panose="020B0604020202020204" pitchFamily="34" charset="0"/>
              </a:defRPr>
            </a:lvl4pPr>
            <a:lvl5pPr marL="2057400" indent="-228600" defTabSz="955675">
              <a:defRPr>
                <a:solidFill>
                  <a:schemeClr val="tx1"/>
                </a:solidFill>
                <a:latin typeface="Arial" panose="020B0604020202020204" pitchFamily="34" charset="0"/>
              </a:defRPr>
            </a:lvl5pPr>
            <a:lvl6pPr marL="2514600" indent="-228600" defTabSz="955675" eaLnBrk="0" fontAlgn="base" hangingPunct="0">
              <a:spcBef>
                <a:spcPct val="0"/>
              </a:spcBef>
              <a:spcAft>
                <a:spcPct val="0"/>
              </a:spcAft>
              <a:defRPr>
                <a:solidFill>
                  <a:schemeClr val="tx1"/>
                </a:solidFill>
                <a:latin typeface="Arial" panose="020B0604020202020204" pitchFamily="34" charset="0"/>
              </a:defRPr>
            </a:lvl6pPr>
            <a:lvl7pPr marL="2971800" indent="-228600" defTabSz="955675" eaLnBrk="0" fontAlgn="base" hangingPunct="0">
              <a:spcBef>
                <a:spcPct val="0"/>
              </a:spcBef>
              <a:spcAft>
                <a:spcPct val="0"/>
              </a:spcAft>
              <a:defRPr>
                <a:solidFill>
                  <a:schemeClr val="tx1"/>
                </a:solidFill>
                <a:latin typeface="Arial" panose="020B0604020202020204" pitchFamily="34" charset="0"/>
              </a:defRPr>
            </a:lvl7pPr>
            <a:lvl8pPr marL="3429000" indent="-228600" defTabSz="955675" eaLnBrk="0" fontAlgn="base" hangingPunct="0">
              <a:spcBef>
                <a:spcPct val="0"/>
              </a:spcBef>
              <a:spcAft>
                <a:spcPct val="0"/>
              </a:spcAft>
              <a:defRPr>
                <a:solidFill>
                  <a:schemeClr val="tx1"/>
                </a:solidFill>
                <a:latin typeface="Arial" panose="020B0604020202020204" pitchFamily="34" charset="0"/>
              </a:defRPr>
            </a:lvl8pPr>
            <a:lvl9pPr marL="3886200" indent="-228600" defTabSz="955675" eaLnBrk="0" fontAlgn="base" hangingPunct="0">
              <a:spcBef>
                <a:spcPct val="0"/>
              </a:spcBef>
              <a:spcAft>
                <a:spcPct val="0"/>
              </a:spcAft>
              <a:defRPr>
                <a:solidFill>
                  <a:schemeClr val="tx1"/>
                </a:solidFill>
                <a:latin typeface="Arial" panose="020B0604020202020204" pitchFamily="34" charset="0"/>
              </a:defRPr>
            </a:lvl9pPr>
          </a:lstStyle>
          <a:p>
            <a:fld id="{26572CA0-47E1-4574-A86C-DA6D8E664F91}" type="slidenum">
              <a:rPr lang="nb-NO" altLang="nb-NO"/>
              <a:pPr/>
              <a:t>5</a:t>
            </a:fld>
            <a:endParaRPr lang="nb-NO" altLang="nb-NO"/>
          </a:p>
        </p:txBody>
      </p:sp>
      <p:sp>
        <p:nvSpPr>
          <p:cNvPr id="24579" name="Rectangle 2">
            <a:extLst>
              <a:ext uri="{FF2B5EF4-FFF2-40B4-BE49-F238E27FC236}">
                <a16:creationId xmlns:a16="http://schemas.microsoft.com/office/drawing/2014/main" id="{48951D03-3E9B-409A-AAC6-17648AEB5D32}"/>
              </a:ext>
            </a:extLst>
          </p:cNvPr>
          <p:cNvSpPr>
            <a:spLocks noGrp="1" noRot="1" noChangeAspect="1" noChangeArrowheads="1" noTextEdit="1"/>
          </p:cNvSpPr>
          <p:nvPr>
            <p:ph type="sldImg"/>
          </p:nvPr>
        </p:nvSpPr>
        <p:spPr>
          <a:ln/>
        </p:spPr>
      </p:sp>
      <p:sp>
        <p:nvSpPr>
          <p:cNvPr id="24580" name="Rectangle 3">
            <a:extLst>
              <a:ext uri="{FF2B5EF4-FFF2-40B4-BE49-F238E27FC236}">
                <a16:creationId xmlns:a16="http://schemas.microsoft.com/office/drawing/2014/main" id="{1EFD138F-58E1-4FF4-A817-525EFAE205F6}"/>
              </a:ext>
            </a:extLst>
          </p:cNvPr>
          <p:cNvSpPr>
            <a:spLocks noGrp="1" noChangeArrowheads="1"/>
          </p:cNvSpPr>
          <p:nvPr>
            <p:ph type="body" idx="1"/>
          </p:nvPr>
        </p:nvSpPr>
        <p:spPr>
          <a:xfrm>
            <a:off x="906463" y="4714875"/>
            <a:ext cx="4984750" cy="4467225"/>
          </a:xfrm>
          <a:noFill/>
        </p:spPr>
        <p:txBody>
          <a:bodyPr/>
          <a:lstStyle/>
          <a:p>
            <a:pPr eaLnBrk="1" hangingPunct="1"/>
            <a:r>
              <a:rPr lang="nb-NO" altLang="nb-NO"/>
              <a:t>I teamet: alle i en stressful situasjon. Savner noen utenfor å snakke med. Gode venner og familie som kjenner deg godt. </a:t>
            </a:r>
          </a:p>
          <a:p>
            <a:pPr eaLnBrk="1" hangingPunct="1"/>
            <a:r>
              <a:rPr lang="nb-NO" altLang="nb-NO"/>
              <a:t>Bygge vennskap med lokal folka er enda mer stressende. Forstår ikke alt som skjer, humoren etc. Kan bli enda mer sliten av være rundt dem, fordi man må anstrenge seg hele tiden. Samtidig som man kan føle seg alene. </a:t>
            </a:r>
            <a:br>
              <a:rPr lang="nb-NO" altLang="nb-NO"/>
            </a:br>
            <a:r>
              <a:rPr lang="nb-NO" altLang="nb-NO"/>
              <a:t>Om man har tjenere, kan føles ubehagelig. Ovenfra og ned relasjon </a:t>
            </a:r>
            <a:endParaRPr lang="en-GB" altLang="nb-NO"/>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a:extLst>
              <a:ext uri="{FF2B5EF4-FFF2-40B4-BE49-F238E27FC236}">
                <a16:creationId xmlns:a16="http://schemas.microsoft.com/office/drawing/2014/main" id="{FBCF7968-EB84-4088-A001-D7B456C4A251}"/>
              </a:ext>
            </a:extLst>
          </p:cNvPr>
          <p:cNvSpPr>
            <a:spLocks noGrp="1" noChangeArrowheads="1"/>
          </p:cNvSpPr>
          <p:nvPr>
            <p:ph type="sldNum" sz="quarter" idx="5"/>
          </p:nvPr>
        </p:nvSpPr>
        <p:spPr>
          <a:noFill/>
        </p:spPr>
        <p:txBody>
          <a:bodyPr/>
          <a:lstStyle>
            <a:lvl1pPr defTabSz="955675">
              <a:defRPr>
                <a:solidFill>
                  <a:schemeClr val="tx1"/>
                </a:solidFill>
                <a:latin typeface="Arial" panose="020B0604020202020204" pitchFamily="34" charset="0"/>
              </a:defRPr>
            </a:lvl1pPr>
            <a:lvl2pPr marL="742950" indent="-285750" defTabSz="955675">
              <a:defRPr>
                <a:solidFill>
                  <a:schemeClr val="tx1"/>
                </a:solidFill>
                <a:latin typeface="Arial" panose="020B0604020202020204" pitchFamily="34" charset="0"/>
              </a:defRPr>
            </a:lvl2pPr>
            <a:lvl3pPr marL="1143000" indent="-228600" defTabSz="955675">
              <a:defRPr>
                <a:solidFill>
                  <a:schemeClr val="tx1"/>
                </a:solidFill>
                <a:latin typeface="Arial" panose="020B0604020202020204" pitchFamily="34" charset="0"/>
              </a:defRPr>
            </a:lvl3pPr>
            <a:lvl4pPr marL="1600200" indent="-228600" defTabSz="955675">
              <a:defRPr>
                <a:solidFill>
                  <a:schemeClr val="tx1"/>
                </a:solidFill>
                <a:latin typeface="Arial" panose="020B0604020202020204" pitchFamily="34" charset="0"/>
              </a:defRPr>
            </a:lvl4pPr>
            <a:lvl5pPr marL="2057400" indent="-228600" defTabSz="955675">
              <a:defRPr>
                <a:solidFill>
                  <a:schemeClr val="tx1"/>
                </a:solidFill>
                <a:latin typeface="Arial" panose="020B0604020202020204" pitchFamily="34" charset="0"/>
              </a:defRPr>
            </a:lvl5pPr>
            <a:lvl6pPr marL="2514600" indent="-228600" defTabSz="955675" eaLnBrk="0" fontAlgn="base" hangingPunct="0">
              <a:spcBef>
                <a:spcPct val="0"/>
              </a:spcBef>
              <a:spcAft>
                <a:spcPct val="0"/>
              </a:spcAft>
              <a:defRPr>
                <a:solidFill>
                  <a:schemeClr val="tx1"/>
                </a:solidFill>
                <a:latin typeface="Arial" panose="020B0604020202020204" pitchFamily="34" charset="0"/>
              </a:defRPr>
            </a:lvl6pPr>
            <a:lvl7pPr marL="2971800" indent="-228600" defTabSz="955675" eaLnBrk="0" fontAlgn="base" hangingPunct="0">
              <a:spcBef>
                <a:spcPct val="0"/>
              </a:spcBef>
              <a:spcAft>
                <a:spcPct val="0"/>
              </a:spcAft>
              <a:defRPr>
                <a:solidFill>
                  <a:schemeClr val="tx1"/>
                </a:solidFill>
                <a:latin typeface="Arial" panose="020B0604020202020204" pitchFamily="34" charset="0"/>
              </a:defRPr>
            </a:lvl7pPr>
            <a:lvl8pPr marL="3429000" indent="-228600" defTabSz="955675" eaLnBrk="0" fontAlgn="base" hangingPunct="0">
              <a:spcBef>
                <a:spcPct val="0"/>
              </a:spcBef>
              <a:spcAft>
                <a:spcPct val="0"/>
              </a:spcAft>
              <a:defRPr>
                <a:solidFill>
                  <a:schemeClr val="tx1"/>
                </a:solidFill>
                <a:latin typeface="Arial" panose="020B0604020202020204" pitchFamily="34" charset="0"/>
              </a:defRPr>
            </a:lvl8pPr>
            <a:lvl9pPr marL="3886200" indent="-228600" defTabSz="955675" eaLnBrk="0" fontAlgn="base" hangingPunct="0">
              <a:spcBef>
                <a:spcPct val="0"/>
              </a:spcBef>
              <a:spcAft>
                <a:spcPct val="0"/>
              </a:spcAft>
              <a:defRPr>
                <a:solidFill>
                  <a:schemeClr val="tx1"/>
                </a:solidFill>
                <a:latin typeface="Arial" panose="020B0604020202020204" pitchFamily="34" charset="0"/>
              </a:defRPr>
            </a:lvl9pPr>
          </a:lstStyle>
          <a:p>
            <a:fld id="{9F9DD0D3-86C7-4830-B37F-5F940FD32C79}" type="slidenum">
              <a:rPr lang="nb-NO" altLang="nb-NO"/>
              <a:pPr/>
              <a:t>6</a:t>
            </a:fld>
            <a:endParaRPr lang="nb-NO" altLang="nb-NO"/>
          </a:p>
        </p:txBody>
      </p:sp>
      <p:sp>
        <p:nvSpPr>
          <p:cNvPr id="26627" name="Rectangle 2">
            <a:extLst>
              <a:ext uri="{FF2B5EF4-FFF2-40B4-BE49-F238E27FC236}">
                <a16:creationId xmlns:a16="http://schemas.microsoft.com/office/drawing/2014/main" id="{E284AF2C-AF42-448F-80AC-4D56FA573D58}"/>
              </a:ext>
            </a:extLst>
          </p:cNvPr>
          <p:cNvSpPr>
            <a:spLocks noGrp="1" noRot="1" noChangeAspect="1" noChangeArrowheads="1" noTextEdit="1"/>
          </p:cNvSpPr>
          <p:nvPr>
            <p:ph type="sldImg"/>
          </p:nvPr>
        </p:nvSpPr>
        <p:spPr>
          <a:ln/>
        </p:spPr>
      </p:sp>
      <p:sp>
        <p:nvSpPr>
          <p:cNvPr id="26628" name="Rectangle 3">
            <a:extLst>
              <a:ext uri="{FF2B5EF4-FFF2-40B4-BE49-F238E27FC236}">
                <a16:creationId xmlns:a16="http://schemas.microsoft.com/office/drawing/2014/main" id="{56BA7D1E-560A-415C-BECC-0FA0ECD9BD33}"/>
              </a:ext>
            </a:extLst>
          </p:cNvPr>
          <p:cNvSpPr>
            <a:spLocks noGrp="1" noChangeArrowheads="1"/>
          </p:cNvSpPr>
          <p:nvPr>
            <p:ph type="body" idx="1"/>
          </p:nvPr>
        </p:nvSpPr>
        <p:spPr>
          <a:xfrm>
            <a:off x="906463" y="4714875"/>
            <a:ext cx="4984750" cy="4467225"/>
          </a:xfrm>
          <a:noFill/>
        </p:spPr>
        <p:txBody>
          <a:bodyPr/>
          <a:lstStyle/>
          <a:p>
            <a:pPr eaLnBrk="1" hangingPunct="1"/>
            <a:endParaRPr lang="en-GB" altLang="nb-NO"/>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a:extLst>
              <a:ext uri="{FF2B5EF4-FFF2-40B4-BE49-F238E27FC236}">
                <a16:creationId xmlns:a16="http://schemas.microsoft.com/office/drawing/2014/main" id="{28BCDF13-460B-4403-9EF2-8455B98A856C}"/>
              </a:ext>
            </a:extLst>
          </p:cNvPr>
          <p:cNvSpPr>
            <a:spLocks noGrp="1" noChangeArrowheads="1"/>
          </p:cNvSpPr>
          <p:nvPr>
            <p:ph type="sldNum" sz="quarter" idx="5"/>
          </p:nvPr>
        </p:nvSpPr>
        <p:spPr>
          <a:noFill/>
        </p:spPr>
        <p:txBody>
          <a:bodyPr/>
          <a:lstStyle>
            <a:lvl1pPr defTabSz="955675">
              <a:defRPr>
                <a:solidFill>
                  <a:schemeClr val="tx1"/>
                </a:solidFill>
                <a:latin typeface="Arial" panose="020B0604020202020204" pitchFamily="34" charset="0"/>
              </a:defRPr>
            </a:lvl1pPr>
            <a:lvl2pPr marL="742950" indent="-285750" defTabSz="955675">
              <a:defRPr>
                <a:solidFill>
                  <a:schemeClr val="tx1"/>
                </a:solidFill>
                <a:latin typeface="Arial" panose="020B0604020202020204" pitchFamily="34" charset="0"/>
              </a:defRPr>
            </a:lvl2pPr>
            <a:lvl3pPr marL="1143000" indent="-228600" defTabSz="955675">
              <a:defRPr>
                <a:solidFill>
                  <a:schemeClr val="tx1"/>
                </a:solidFill>
                <a:latin typeface="Arial" panose="020B0604020202020204" pitchFamily="34" charset="0"/>
              </a:defRPr>
            </a:lvl3pPr>
            <a:lvl4pPr marL="1600200" indent="-228600" defTabSz="955675">
              <a:defRPr>
                <a:solidFill>
                  <a:schemeClr val="tx1"/>
                </a:solidFill>
                <a:latin typeface="Arial" panose="020B0604020202020204" pitchFamily="34" charset="0"/>
              </a:defRPr>
            </a:lvl4pPr>
            <a:lvl5pPr marL="2057400" indent="-228600" defTabSz="955675">
              <a:defRPr>
                <a:solidFill>
                  <a:schemeClr val="tx1"/>
                </a:solidFill>
                <a:latin typeface="Arial" panose="020B0604020202020204" pitchFamily="34" charset="0"/>
              </a:defRPr>
            </a:lvl5pPr>
            <a:lvl6pPr marL="2514600" indent="-228600" defTabSz="955675" eaLnBrk="0" fontAlgn="base" hangingPunct="0">
              <a:spcBef>
                <a:spcPct val="0"/>
              </a:spcBef>
              <a:spcAft>
                <a:spcPct val="0"/>
              </a:spcAft>
              <a:defRPr>
                <a:solidFill>
                  <a:schemeClr val="tx1"/>
                </a:solidFill>
                <a:latin typeface="Arial" panose="020B0604020202020204" pitchFamily="34" charset="0"/>
              </a:defRPr>
            </a:lvl6pPr>
            <a:lvl7pPr marL="2971800" indent="-228600" defTabSz="955675" eaLnBrk="0" fontAlgn="base" hangingPunct="0">
              <a:spcBef>
                <a:spcPct val="0"/>
              </a:spcBef>
              <a:spcAft>
                <a:spcPct val="0"/>
              </a:spcAft>
              <a:defRPr>
                <a:solidFill>
                  <a:schemeClr val="tx1"/>
                </a:solidFill>
                <a:latin typeface="Arial" panose="020B0604020202020204" pitchFamily="34" charset="0"/>
              </a:defRPr>
            </a:lvl7pPr>
            <a:lvl8pPr marL="3429000" indent="-228600" defTabSz="955675" eaLnBrk="0" fontAlgn="base" hangingPunct="0">
              <a:spcBef>
                <a:spcPct val="0"/>
              </a:spcBef>
              <a:spcAft>
                <a:spcPct val="0"/>
              </a:spcAft>
              <a:defRPr>
                <a:solidFill>
                  <a:schemeClr val="tx1"/>
                </a:solidFill>
                <a:latin typeface="Arial" panose="020B0604020202020204" pitchFamily="34" charset="0"/>
              </a:defRPr>
            </a:lvl8pPr>
            <a:lvl9pPr marL="3886200" indent="-228600" defTabSz="955675" eaLnBrk="0" fontAlgn="base" hangingPunct="0">
              <a:spcBef>
                <a:spcPct val="0"/>
              </a:spcBef>
              <a:spcAft>
                <a:spcPct val="0"/>
              </a:spcAft>
              <a:defRPr>
                <a:solidFill>
                  <a:schemeClr val="tx1"/>
                </a:solidFill>
                <a:latin typeface="Arial" panose="020B0604020202020204" pitchFamily="34" charset="0"/>
              </a:defRPr>
            </a:lvl9pPr>
          </a:lstStyle>
          <a:p>
            <a:fld id="{F02756E3-16D6-444C-93EF-E25BB2423296}" type="slidenum">
              <a:rPr lang="nb-NO" altLang="nb-NO"/>
              <a:pPr/>
              <a:t>7</a:t>
            </a:fld>
            <a:endParaRPr lang="nb-NO" altLang="nb-NO"/>
          </a:p>
        </p:txBody>
      </p:sp>
      <p:sp>
        <p:nvSpPr>
          <p:cNvPr id="28675" name="Rectangle 2">
            <a:extLst>
              <a:ext uri="{FF2B5EF4-FFF2-40B4-BE49-F238E27FC236}">
                <a16:creationId xmlns:a16="http://schemas.microsoft.com/office/drawing/2014/main" id="{ED299D78-DFE0-4767-99D9-84D941348CE9}"/>
              </a:ext>
            </a:extLst>
          </p:cNvPr>
          <p:cNvSpPr>
            <a:spLocks noGrp="1" noRot="1" noChangeAspect="1" noChangeArrowheads="1" noTextEdit="1"/>
          </p:cNvSpPr>
          <p:nvPr>
            <p:ph type="sldImg"/>
          </p:nvPr>
        </p:nvSpPr>
        <p:spPr>
          <a:ln/>
        </p:spPr>
      </p:sp>
      <p:sp>
        <p:nvSpPr>
          <p:cNvPr id="28676" name="Rectangle 3">
            <a:extLst>
              <a:ext uri="{FF2B5EF4-FFF2-40B4-BE49-F238E27FC236}">
                <a16:creationId xmlns:a16="http://schemas.microsoft.com/office/drawing/2014/main" id="{3D1E06E6-8C2D-4552-988F-FE5C4628B636}"/>
              </a:ext>
            </a:extLst>
          </p:cNvPr>
          <p:cNvSpPr>
            <a:spLocks noGrp="1" noChangeArrowheads="1"/>
          </p:cNvSpPr>
          <p:nvPr>
            <p:ph type="body" idx="1"/>
          </p:nvPr>
        </p:nvSpPr>
        <p:spPr>
          <a:xfrm>
            <a:off x="906463" y="4714875"/>
            <a:ext cx="4984750" cy="4467225"/>
          </a:xfrm>
          <a:noFill/>
        </p:spPr>
        <p:txBody>
          <a:bodyPr/>
          <a:lstStyle/>
          <a:p>
            <a:pPr eaLnBrk="1" hangingPunct="1"/>
            <a:r>
              <a:rPr lang="nb-NO" altLang="nb-NO"/>
              <a:t>Mye av vår tidligere kunnskap er ubrukelig. Hvordan vi gjør ting i Norge passer ikke nødvendigvis inn i utlandet. </a:t>
            </a:r>
            <a:br>
              <a:rPr lang="nb-NO" altLang="nb-NO"/>
            </a:br>
            <a:r>
              <a:rPr lang="nb-NO" altLang="nb-NO"/>
              <a:t>Forstår kanskje hva de sier, men kjenner ikke til kulturen godt nok til å forstå tankene bak. </a:t>
            </a:r>
          </a:p>
          <a:p>
            <a:pPr eaLnBrk="1" hangingPunct="1"/>
            <a:r>
              <a:rPr lang="nb-NO" altLang="nb-NO"/>
              <a:t>Vet ikke hvordan man skal oppføre seg i landet. </a:t>
            </a:r>
            <a:endParaRPr lang="en-GB" altLang="nb-NO"/>
          </a:p>
          <a:p>
            <a:pPr eaLnBrk="1" hangingPunct="1"/>
            <a:endParaRPr lang="en-GB" altLang="nb-NO"/>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a:extLst>
              <a:ext uri="{FF2B5EF4-FFF2-40B4-BE49-F238E27FC236}">
                <a16:creationId xmlns:a16="http://schemas.microsoft.com/office/drawing/2014/main" id="{A1B53A53-0CCF-46A2-B760-F052FB1C6191}"/>
              </a:ext>
            </a:extLst>
          </p:cNvPr>
          <p:cNvSpPr>
            <a:spLocks noGrp="1" noChangeArrowheads="1"/>
          </p:cNvSpPr>
          <p:nvPr>
            <p:ph type="sldNum" sz="quarter" idx="5"/>
          </p:nvPr>
        </p:nvSpPr>
        <p:spPr>
          <a:noFill/>
        </p:spPr>
        <p:txBody>
          <a:bodyPr/>
          <a:lstStyle>
            <a:lvl1pPr defTabSz="955675">
              <a:defRPr>
                <a:solidFill>
                  <a:schemeClr val="tx1"/>
                </a:solidFill>
                <a:latin typeface="Arial" panose="020B0604020202020204" pitchFamily="34" charset="0"/>
              </a:defRPr>
            </a:lvl1pPr>
            <a:lvl2pPr marL="742950" indent="-285750" defTabSz="955675">
              <a:defRPr>
                <a:solidFill>
                  <a:schemeClr val="tx1"/>
                </a:solidFill>
                <a:latin typeface="Arial" panose="020B0604020202020204" pitchFamily="34" charset="0"/>
              </a:defRPr>
            </a:lvl2pPr>
            <a:lvl3pPr marL="1143000" indent="-228600" defTabSz="955675">
              <a:defRPr>
                <a:solidFill>
                  <a:schemeClr val="tx1"/>
                </a:solidFill>
                <a:latin typeface="Arial" panose="020B0604020202020204" pitchFamily="34" charset="0"/>
              </a:defRPr>
            </a:lvl3pPr>
            <a:lvl4pPr marL="1600200" indent="-228600" defTabSz="955675">
              <a:defRPr>
                <a:solidFill>
                  <a:schemeClr val="tx1"/>
                </a:solidFill>
                <a:latin typeface="Arial" panose="020B0604020202020204" pitchFamily="34" charset="0"/>
              </a:defRPr>
            </a:lvl4pPr>
            <a:lvl5pPr marL="2057400" indent="-228600" defTabSz="955675">
              <a:defRPr>
                <a:solidFill>
                  <a:schemeClr val="tx1"/>
                </a:solidFill>
                <a:latin typeface="Arial" panose="020B0604020202020204" pitchFamily="34" charset="0"/>
              </a:defRPr>
            </a:lvl5pPr>
            <a:lvl6pPr marL="2514600" indent="-228600" defTabSz="955675" eaLnBrk="0" fontAlgn="base" hangingPunct="0">
              <a:spcBef>
                <a:spcPct val="0"/>
              </a:spcBef>
              <a:spcAft>
                <a:spcPct val="0"/>
              </a:spcAft>
              <a:defRPr>
                <a:solidFill>
                  <a:schemeClr val="tx1"/>
                </a:solidFill>
                <a:latin typeface="Arial" panose="020B0604020202020204" pitchFamily="34" charset="0"/>
              </a:defRPr>
            </a:lvl6pPr>
            <a:lvl7pPr marL="2971800" indent="-228600" defTabSz="955675" eaLnBrk="0" fontAlgn="base" hangingPunct="0">
              <a:spcBef>
                <a:spcPct val="0"/>
              </a:spcBef>
              <a:spcAft>
                <a:spcPct val="0"/>
              </a:spcAft>
              <a:defRPr>
                <a:solidFill>
                  <a:schemeClr val="tx1"/>
                </a:solidFill>
                <a:latin typeface="Arial" panose="020B0604020202020204" pitchFamily="34" charset="0"/>
              </a:defRPr>
            </a:lvl7pPr>
            <a:lvl8pPr marL="3429000" indent="-228600" defTabSz="955675" eaLnBrk="0" fontAlgn="base" hangingPunct="0">
              <a:spcBef>
                <a:spcPct val="0"/>
              </a:spcBef>
              <a:spcAft>
                <a:spcPct val="0"/>
              </a:spcAft>
              <a:defRPr>
                <a:solidFill>
                  <a:schemeClr val="tx1"/>
                </a:solidFill>
                <a:latin typeface="Arial" panose="020B0604020202020204" pitchFamily="34" charset="0"/>
              </a:defRPr>
            </a:lvl8pPr>
            <a:lvl9pPr marL="3886200" indent="-228600" defTabSz="955675" eaLnBrk="0" fontAlgn="base" hangingPunct="0">
              <a:spcBef>
                <a:spcPct val="0"/>
              </a:spcBef>
              <a:spcAft>
                <a:spcPct val="0"/>
              </a:spcAft>
              <a:defRPr>
                <a:solidFill>
                  <a:schemeClr val="tx1"/>
                </a:solidFill>
                <a:latin typeface="Arial" panose="020B0604020202020204" pitchFamily="34" charset="0"/>
              </a:defRPr>
            </a:lvl9pPr>
          </a:lstStyle>
          <a:p>
            <a:fld id="{BD5A16A2-9F51-4F73-BD53-50045933901B}" type="slidenum">
              <a:rPr lang="nb-NO" altLang="nb-NO"/>
              <a:pPr/>
              <a:t>9</a:t>
            </a:fld>
            <a:endParaRPr lang="nb-NO" altLang="nb-NO"/>
          </a:p>
        </p:txBody>
      </p:sp>
      <p:sp>
        <p:nvSpPr>
          <p:cNvPr id="31747" name="Rectangle 2">
            <a:extLst>
              <a:ext uri="{FF2B5EF4-FFF2-40B4-BE49-F238E27FC236}">
                <a16:creationId xmlns:a16="http://schemas.microsoft.com/office/drawing/2014/main" id="{075EEF75-4E7B-4E1A-BEFA-15374105600B}"/>
              </a:ext>
            </a:extLst>
          </p:cNvPr>
          <p:cNvSpPr>
            <a:spLocks noGrp="1" noRot="1" noChangeAspect="1" noChangeArrowheads="1" noTextEdit="1"/>
          </p:cNvSpPr>
          <p:nvPr>
            <p:ph type="sldImg"/>
          </p:nvPr>
        </p:nvSpPr>
        <p:spPr>
          <a:ln/>
        </p:spPr>
      </p:sp>
      <p:sp>
        <p:nvSpPr>
          <p:cNvPr id="31748" name="Rectangle 3">
            <a:extLst>
              <a:ext uri="{FF2B5EF4-FFF2-40B4-BE49-F238E27FC236}">
                <a16:creationId xmlns:a16="http://schemas.microsoft.com/office/drawing/2014/main" id="{D30DCB79-736F-4E5B-BC19-E219D0A6B059}"/>
              </a:ext>
            </a:extLst>
          </p:cNvPr>
          <p:cNvSpPr>
            <a:spLocks noGrp="1" noChangeArrowheads="1"/>
          </p:cNvSpPr>
          <p:nvPr>
            <p:ph type="body" idx="1"/>
          </p:nvPr>
        </p:nvSpPr>
        <p:spPr>
          <a:xfrm>
            <a:off x="906463" y="4714875"/>
            <a:ext cx="4984750" cy="4467225"/>
          </a:xfrm>
          <a:noFill/>
        </p:spPr>
        <p:txBody>
          <a:bodyPr/>
          <a:lstStyle/>
          <a:p>
            <a:pPr eaLnBrk="1" hangingPunct="1"/>
            <a:endParaRPr lang="en-GB" altLang="nb-NO"/>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a:extLst>
              <a:ext uri="{FF2B5EF4-FFF2-40B4-BE49-F238E27FC236}">
                <a16:creationId xmlns:a16="http://schemas.microsoft.com/office/drawing/2014/main" id="{5DFD3AA6-B89B-4128-A5C9-CF1C964557E3}"/>
              </a:ext>
            </a:extLst>
          </p:cNvPr>
          <p:cNvSpPr>
            <a:spLocks noGrp="1" noChangeArrowheads="1"/>
          </p:cNvSpPr>
          <p:nvPr>
            <p:ph type="sldNum" sz="quarter" idx="5"/>
          </p:nvPr>
        </p:nvSpPr>
        <p:spPr>
          <a:noFill/>
        </p:spPr>
        <p:txBody>
          <a:bodyPr/>
          <a:lstStyle>
            <a:lvl1pPr defTabSz="955675">
              <a:defRPr>
                <a:solidFill>
                  <a:schemeClr val="tx1"/>
                </a:solidFill>
                <a:latin typeface="Arial" panose="020B0604020202020204" pitchFamily="34" charset="0"/>
              </a:defRPr>
            </a:lvl1pPr>
            <a:lvl2pPr marL="742950" indent="-285750" defTabSz="955675">
              <a:defRPr>
                <a:solidFill>
                  <a:schemeClr val="tx1"/>
                </a:solidFill>
                <a:latin typeface="Arial" panose="020B0604020202020204" pitchFamily="34" charset="0"/>
              </a:defRPr>
            </a:lvl2pPr>
            <a:lvl3pPr marL="1143000" indent="-228600" defTabSz="955675">
              <a:defRPr>
                <a:solidFill>
                  <a:schemeClr val="tx1"/>
                </a:solidFill>
                <a:latin typeface="Arial" panose="020B0604020202020204" pitchFamily="34" charset="0"/>
              </a:defRPr>
            </a:lvl3pPr>
            <a:lvl4pPr marL="1600200" indent="-228600" defTabSz="955675">
              <a:defRPr>
                <a:solidFill>
                  <a:schemeClr val="tx1"/>
                </a:solidFill>
                <a:latin typeface="Arial" panose="020B0604020202020204" pitchFamily="34" charset="0"/>
              </a:defRPr>
            </a:lvl4pPr>
            <a:lvl5pPr marL="2057400" indent="-228600" defTabSz="955675">
              <a:defRPr>
                <a:solidFill>
                  <a:schemeClr val="tx1"/>
                </a:solidFill>
                <a:latin typeface="Arial" panose="020B0604020202020204" pitchFamily="34" charset="0"/>
              </a:defRPr>
            </a:lvl5pPr>
            <a:lvl6pPr marL="2514600" indent="-228600" defTabSz="955675" eaLnBrk="0" fontAlgn="base" hangingPunct="0">
              <a:spcBef>
                <a:spcPct val="0"/>
              </a:spcBef>
              <a:spcAft>
                <a:spcPct val="0"/>
              </a:spcAft>
              <a:defRPr>
                <a:solidFill>
                  <a:schemeClr val="tx1"/>
                </a:solidFill>
                <a:latin typeface="Arial" panose="020B0604020202020204" pitchFamily="34" charset="0"/>
              </a:defRPr>
            </a:lvl6pPr>
            <a:lvl7pPr marL="2971800" indent="-228600" defTabSz="955675" eaLnBrk="0" fontAlgn="base" hangingPunct="0">
              <a:spcBef>
                <a:spcPct val="0"/>
              </a:spcBef>
              <a:spcAft>
                <a:spcPct val="0"/>
              </a:spcAft>
              <a:defRPr>
                <a:solidFill>
                  <a:schemeClr val="tx1"/>
                </a:solidFill>
                <a:latin typeface="Arial" panose="020B0604020202020204" pitchFamily="34" charset="0"/>
              </a:defRPr>
            </a:lvl7pPr>
            <a:lvl8pPr marL="3429000" indent="-228600" defTabSz="955675" eaLnBrk="0" fontAlgn="base" hangingPunct="0">
              <a:spcBef>
                <a:spcPct val="0"/>
              </a:spcBef>
              <a:spcAft>
                <a:spcPct val="0"/>
              </a:spcAft>
              <a:defRPr>
                <a:solidFill>
                  <a:schemeClr val="tx1"/>
                </a:solidFill>
                <a:latin typeface="Arial" panose="020B0604020202020204" pitchFamily="34" charset="0"/>
              </a:defRPr>
            </a:lvl8pPr>
            <a:lvl9pPr marL="3886200" indent="-228600" defTabSz="955675" eaLnBrk="0" fontAlgn="base" hangingPunct="0">
              <a:spcBef>
                <a:spcPct val="0"/>
              </a:spcBef>
              <a:spcAft>
                <a:spcPct val="0"/>
              </a:spcAft>
              <a:defRPr>
                <a:solidFill>
                  <a:schemeClr val="tx1"/>
                </a:solidFill>
                <a:latin typeface="Arial" panose="020B0604020202020204" pitchFamily="34" charset="0"/>
              </a:defRPr>
            </a:lvl9pPr>
          </a:lstStyle>
          <a:p>
            <a:fld id="{60975856-DE7D-4570-B496-EFE7271F4706}" type="slidenum">
              <a:rPr lang="nb-NO" altLang="nb-NO"/>
              <a:pPr/>
              <a:t>10</a:t>
            </a:fld>
            <a:endParaRPr lang="nb-NO" altLang="nb-NO"/>
          </a:p>
        </p:txBody>
      </p:sp>
      <p:sp>
        <p:nvSpPr>
          <p:cNvPr id="33795" name="Rectangle 2">
            <a:extLst>
              <a:ext uri="{FF2B5EF4-FFF2-40B4-BE49-F238E27FC236}">
                <a16:creationId xmlns:a16="http://schemas.microsoft.com/office/drawing/2014/main" id="{8EBA31B0-6674-45B3-B426-D9E71D307883}"/>
              </a:ext>
            </a:extLst>
          </p:cNvPr>
          <p:cNvSpPr>
            <a:spLocks noGrp="1" noRot="1" noChangeAspect="1" noChangeArrowheads="1" noTextEdit="1"/>
          </p:cNvSpPr>
          <p:nvPr>
            <p:ph type="sldImg"/>
          </p:nvPr>
        </p:nvSpPr>
        <p:spPr>
          <a:ln/>
        </p:spPr>
      </p:sp>
      <p:sp>
        <p:nvSpPr>
          <p:cNvPr id="33796" name="Rectangle 3">
            <a:extLst>
              <a:ext uri="{FF2B5EF4-FFF2-40B4-BE49-F238E27FC236}">
                <a16:creationId xmlns:a16="http://schemas.microsoft.com/office/drawing/2014/main" id="{2F265CDF-909C-4F6D-9BF0-7A77F9D69D0A}"/>
              </a:ext>
            </a:extLst>
          </p:cNvPr>
          <p:cNvSpPr>
            <a:spLocks noGrp="1" noChangeArrowheads="1"/>
          </p:cNvSpPr>
          <p:nvPr>
            <p:ph type="body" idx="1"/>
          </p:nvPr>
        </p:nvSpPr>
        <p:spPr>
          <a:xfrm>
            <a:off x="906463" y="4714875"/>
            <a:ext cx="4984750" cy="4467225"/>
          </a:xfrm>
          <a:noFill/>
        </p:spPr>
        <p:txBody>
          <a:bodyPr/>
          <a:lstStyle/>
          <a:p>
            <a:pPr eaLnBrk="1" hangingPunct="1"/>
            <a:endParaRPr lang="en-GB" altLang="nb-NO"/>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a:extLst>
              <a:ext uri="{FF2B5EF4-FFF2-40B4-BE49-F238E27FC236}">
                <a16:creationId xmlns:a16="http://schemas.microsoft.com/office/drawing/2014/main" id="{030CADC8-32B2-4973-81E0-6C3F695883B0}"/>
              </a:ext>
            </a:extLst>
          </p:cNvPr>
          <p:cNvSpPr>
            <a:spLocks noGrp="1" noChangeArrowheads="1"/>
          </p:cNvSpPr>
          <p:nvPr>
            <p:ph type="sldNum" sz="quarter" idx="5"/>
          </p:nvPr>
        </p:nvSpPr>
        <p:spPr>
          <a:noFill/>
        </p:spPr>
        <p:txBody>
          <a:bodyPr/>
          <a:lstStyle>
            <a:lvl1pPr defTabSz="955675">
              <a:defRPr>
                <a:solidFill>
                  <a:schemeClr val="tx1"/>
                </a:solidFill>
                <a:latin typeface="Arial" panose="020B0604020202020204" pitchFamily="34" charset="0"/>
              </a:defRPr>
            </a:lvl1pPr>
            <a:lvl2pPr marL="742950" indent="-285750" defTabSz="955675">
              <a:defRPr>
                <a:solidFill>
                  <a:schemeClr val="tx1"/>
                </a:solidFill>
                <a:latin typeface="Arial" panose="020B0604020202020204" pitchFamily="34" charset="0"/>
              </a:defRPr>
            </a:lvl2pPr>
            <a:lvl3pPr marL="1143000" indent="-228600" defTabSz="955675">
              <a:defRPr>
                <a:solidFill>
                  <a:schemeClr val="tx1"/>
                </a:solidFill>
                <a:latin typeface="Arial" panose="020B0604020202020204" pitchFamily="34" charset="0"/>
              </a:defRPr>
            </a:lvl3pPr>
            <a:lvl4pPr marL="1600200" indent="-228600" defTabSz="955675">
              <a:defRPr>
                <a:solidFill>
                  <a:schemeClr val="tx1"/>
                </a:solidFill>
                <a:latin typeface="Arial" panose="020B0604020202020204" pitchFamily="34" charset="0"/>
              </a:defRPr>
            </a:lvl4pPr>
            <a:lvl5pPr marL="2057400" indent="-228600" defTabSz="955675">
              <a:defRPr>
                <a:solidFill>
                  <a:schemeClr val="tx1"/>
                </a:solidFill>
                <a:latin typeface="Arial" panose="020B0604020202020204" pitchFamily="34" charset="0"/>
              </a:defRPr>
            </a:lvl5pPr>
            <a:lvl6pPr marL="2514600" indent="-228600" defTabSz="955675" eaLnBrk="0" fontAlgn="base" hangingPunct="0">
              <a:spcBef>
                <a:spcPct val="0"/>
              </a:spcBef>
              <a:spcAft>
                <a:spcPct val="0"/>
              </a:spcAft>
              <a:defRPr>
                <a:solidFill>
                  <a:schemeClr val="tx1"/>
                </a:solidFill>
                <a:latin typeface="Arial" panose="020B0604020202020204" pitchFamily="34" charset="0"/>
              </a:defRPr>
            </a:lvl6pPr>
            <a:lvl7pPr marL="2971800" indent="-228600" defTabSz="955675" eaLnBrk="0" fontAlgn="base" hangingPunct="0">
              <a:spcBef>
                <a:spcPct val="0"/>
              </a:spcBef>
              <a:spcAft>
                <a:spcPct val="0"/>
              </a:spcAft>
              <a:defRPr>
                <a:solidFill>
                  <a:schemeClr val="tx1"/>
                </a:solidFill>
                <a:latin typeface="Arial" panose="020B0604020202020204" pitchFamily="34" charset="0"/>
              </a:defRPr>
            </a:lvl7pPr>
            <a:lvl8pPr marL="3429000" indent="-228600" defTabSz="955675" eaLnBrk="0" fontAlgn="base" hangingPunct="0">
              <a:spcBef>
                <a:spcPct val="0"/>
              </a:spcBef>
              <a:spcAft>
                <a:spcPct val="0"/>
              </a:spcAft>
              <a:defRPr>
                <a:solidFill>
                  <a:schemeClr val="tx1"/>
                </a:solidFill>
                <a:latin typeface="Arial" panose="020B0604020202020204" pitchFamily="34" charset="0"/>
              </a:defRPr>
            </a:lvl8pPr>
            <a:lvl9pPr marL="3886200" indent="-228600" defTabSz="955675" eaLnBrk="0" fontAlgn="base" hangingPunct="0">
              <a:spcBef>
                <a:spcPct val="0"/>
              </a:spcBef>
              <a:spcAft>
                <a:spcPct val="0"/>
              </a:spcAft>
              <a:defRPr>
                <a:solidFill>
                  <a:schemeClr val="tx1"/>
                </a:solidFill>
                <a:latin typeface="Arial" panose="020B0604020202020204" pitchFamily="34" charset="0"/>
              </a:defRPr>
            </a:lvl9pPr>
          </a:lstStyle>
          <a:p>
            <a:fld id="{9A674F7B-4A7D-4D56-A6EF-461CCAE3821F}" type="slidenum">
              <a:rPr lang="nb-NO" altLang="nb-NO"/>
              <a:pPr/>
              <a:t>11</a:t>
            </a:fld>
            <a:endParaRPr lang="nb-NO" altLang="nb-NO"/>
          </a:p>
        </p:txBody>
      </p:sp>
      <p:sp>
        <p:nvSpPr>
          <p:cNvPr id="35843" name="Rectangle 2">
            <a:extLst>
              <a:ext uri="{FF2B5EF4-FFF2-40B4-BE49-F238E27FC236}">
                <a16:creationId xmlns:a16="http://schemas.microsoft.com/office/drawing/2014/main" id="{C7C5AF7B-5B65-4759-ADA4-BA66F95CE89F}"/>
              </a:ext>
            </a:extLst>
          </p:cNvPr>
          <p:cNvSpPr>
            <a:spLocks noGrp="1" noRot="1" noChangeAspect="1" noChangeArrowheads="1" noTextEdit="1"/>
          </p:cNvSpPr>
          <p:nvPr>
            <p:ph type="sldImg"/>
          </p:nvPr>
        </p:nvSpPr>
        <p:spPr>
          <a:ln/>
        </p:spPr>
      </p:sp>
      <p:sp>
        <p:nvSpPr>
          <p:cNvPr id="35844" name="Rectangle 3">
            <a:extLst>
              <a:ext uri="{FF2B5EF4-FFF2-40B4-BE49-F238E27FC236}">
                <a16:creationId xmlns:a16="http://schemas.microsoft.com/office/drawing/2014/main" id="{653D80D7-D906-47BB-B658-F2E36DE2F2E2}"/>
              </a:ext>
            </a:extLst>
          </p:cNvPr>
          <p:cNvSpPr>
            <a:spLocks noGrp="1" noChangeArrowheads="1"/>
          </p:cNvSpPr>
          <p:nvPr>
            <p:ph type="body" idx="1"/>
          </p:nvPr>
        </p:nvSpPr>
        <p:spPr>
          <a:xfrm>
            <a:off x="906463" y="4714875"/>
            <a:ext cx="4984750" cy="4467225"/>
          </a:xfrm>
          <a:noFill/>
        </p:spPr>
        <p:txBody>
          <a:bodyPr/>
          <a:lstStyle/>
          <a:p>
            <a:pPr eaLnBrk="1" hangingPunct="1"/>
            <a:endParaRPr lang="en-GB" altLang="nb-NO"/>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4A5471F7-F6B5-4019-AEC3-ECB6CA4A7DC6}"/>
              </a:ext>
            </a:extLst>
          </p:cNvPr>
          <p:cNvSpPr>
            <a:spLocks noGrp="1" noChangeArrowheads="1"/>
          </p:cNvSpPr>
          <p:nvPr>
            <p:ph type="sldNum" sz="quarter" idx="5"/>
          </p:nvPr>
        </p:nvSpPr>
        <p:spPr>
          <a:noFill/>
        </p:spPr>
        <p:txBody>
          <a:bodyPr/>
          <a:lstStyle>
            <a:lvl1pPr defTabSz="955675">
              <a:defRPr>
                <a:solidFill>
                  <a:schemeClr val="tx1"/>
                </a:solidFill>
                <a:latin typeface="Arial" panose="020B0604020202020204" pitchFamily="34" charset="0"/>
              </a:defRPr>
            </a:lvl1pPr>
            <a:lvl2pPr marL="742950" indent="-285750" defTabSz="955675">
              <a:defRPr>
                <a:solidFill>
                  <a:schemeClr val="tx1"/>
                </a:solidFill>
                <a:latin typeface="Arial" panose="020B0604020202020204" pitchFamily="34" charset="0"/>
              </a:defRPr>
            </a:lvl2pPr>
            <a:lvl3pPr marL="1143000" indent="-228600" defTabSz="955675">
              <a:defRPr>
                <a:solidFill>
                  <a:schemeClr val="tx1"/>
                </a:solidFill>
                <a:latin typeface="Arial" panose="020B0604020202020204" pitchFamily="34" charset="0"/>
              </a:defRPr>
            </a:lvl3pPr>
            <a:lvl4pPr marL="1600200" indent="-228600" defTabSz="955675">
              <a:defRPr>
                <a:solidFill>
                  <a:schemeClr val="tx1"/>
                </a:solidFill>
                <a:latin typeface="Arial" panose="020B0604020202020204" pitchFamily="34" charset="0"/>
              </a:defRPr>
            </a:lvl4pPr>
            <a:lvl5pPr marL="2057400" indent="-228600" defTabSz="955675">
              <a:defRPr>
                <a:solidFill>
                  <a:schemeClr val="tx1"/>
                </a:solidFill>
                <a:latin typeface="Arial" panose="020B0604020202020204" pitchFamily="34" charset="0"/>
              </a:defRPr>
            </a:lvl5pPr>
            <a:lvl6pPr marL="2514600" indent="-228600" defTabSz="955675" eaLnBrk="0" fontAlgn="base" hangingPunct="0">
              <a:spcBef>
                <a:spcPct val="0"/>
              </a:spcBef>
              <a:spcAft>
                <a:spcPct val="0"/>
              </a:spcAft>
              <a:defRPr>
                <a:solidFill>
                  <a:schemeClr val="tx1"/>
                </a:solidFill>
                <a:latin typeface="Arial" panose="020B0604020202020204" pitchFamily="34" charset="0"/>
              </a:defRPr>
            </a:lvl6pPr>
            <a:lvl7pPr marL="2971800" indent="-228600" defTabSz="955675" eaLnBrk="0" fontAlgn="base" hangingPunct="0">
              <a:spcBef>
                <a:spcPct val="0"/>
              </a:spcBef>
              <a:spcAft>
                <a:spcPct val="0"/>
              </a:spcAft>
              <a:defRPr>
                <a:solidFill>
                  <a:schemeClr val="tx1"/>
                </a:solidFill>
                <a:latin typeface="Arial" panose="020B0604020202020204" pitchFamily="34" charset="0"/>
              </a:defRPr>
            </a:lvl7pPr>
            <a:lvl8pPr marL="3429000" indent="-228600" defTabSz="955675" eaLnBrk="0" fontAlgn="base" hangingPunct="0">
              <a:spcBef>
                <a:spcPct val="0"/>
              </a:spcBef>
              <a:spcAft>
                <a:spcPct val="0"/>
              </a:spcAft>
              <a:defRPr>
                <a:solidFill>
                  <a:schemeClr val="tx1"/>
                </a:solidFill>
                <a:latin typeface="Arial" panose="020B0604020202020204" pitchFamily="34" charset="0"/>
              </a:defRPr>
            </a:lvl8pPr>
            <a:lvl9pPr marL="3886200" indent="-228600" defTabSz="955675" eaLnBrk="0" fontAlgn="base" hangingPunct="0">
              <a:spcBef>
                <a:spcPct val="0"/>
              </a:spcBef>
              <a:spcAft>
                <a:spcPct val="0"/>
              </a:spcAft>
              <a:defRPr>
                <a:solidFill>
                  <a:schemeClr val="tx1"/>
                </a:solidFill>
                <a:latin typeface="Arial" panose="020B0604020202020204" pitchFamily="34" charset="0"/>
              </a:defRPr>
            </a:lvl9pPr>
          </a:lstStyle>
          <a:p>
            <a:fld id="{FA0834A0-8FD6-45D7-870B-4D25931EBC03}" type="slidenum">
              <a:rPr lang="nb-NO" altLang="nb-NO"/>
              <a:pPr/>
              <a:t>12</a:t>
            </a:fld>
            <a:endParaRPr lang="nb-NO" altLang="nb-NO"/>
          </a:p>
        </p:txBody>
      </p:sp>
      <p:sp>
        <p:nvSpPr>
          <p:cNvPr id="37891" name="Rectangle 2">
            <a:extLst>
              <a:ext uri="{FF2B5EF4-FFF2-40B4-BE49-F238E27FC236}">
                <a16:creationId xmlns:a16="http://schemas.microsoft.com/office/drawing/2014/main" id="{FED4F497-4C11-432D-8887-BE6E330791EC}"/>
              </a:ext>
            </a:extLst>
          </p:cNvPr>
          <p:cNvSpPr>
            <a:spLocks noGrp="1" noRot="1" noChangeAspect="1" noChangeArrowheads="1" noTextEdit="1"/>
          </p:cNvSpPr>
          <p:nvPr>
            <p:ph type="sldImg"/>
          </p:nvPr>
        </p:nvSpPr>
        <p:spPr>
          <a:ln/>
        </p:spPr>
      </p:sp>
      <p:sp>
        <p:nvSpPr>
          <p:cNvPr id="37892" name="Rectangle 3">
            <a:extLst>
              <a:ext uri="{FF2B5EF4-FFF2-40B4-BE49-F238E27FC236}">
                <a16:creationId xmlns:a16="http://schemas.microsoft.com/office/drawing/2014/main" id="{D75128B1-07DE-4682-9738-FCFB4D5A9D7E}"/>
              </a:ext>
            </a:extLst>
          </p:cNvPr>
          <p:cNvSpPr>
            <a:spLocks noGrp="1" noChangeArrowheads="1"/>
          </p:cNvSpPr>
          <p:nvPr>
            <p:ph type="body" idx="1"/>
          </p:nvPr>
        </p:nvSpPr>
        <p:spPr>
          <a:xfrm>
            <a:off x="906463" y="4714875"/>
            <a:ext cx="4984750" cy="4467225"/>
          </a:xfrm>
          <a:noFill/>
        </p:spPr>
        <p:txBody>
          <a:bodyPr/>
          <a:lstStyle/>
          <a:p>
            <a:pPr eaLnBrk="1" hangingPunct="1"/>
            <a:endParaRPr lang="en-GB" altLang="nb-NO"/>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a:extLst>
              <a:ext uri="{FF2B5EF4-FFF2-40B4-BE49-F238E27FC236}">
                <a16:creationId xmlns:a16="http://schemas.microsoft.com/office/drawing/2014/main" id="{39924CFD-1C36-41B0-8E06-6DD1B457CE30}"/>
              </a:ext>
            </a:extLst>
          </p:cNvPr>
          <p:cNvSpPr>
            <a:spLocks noGrp="1" noChangeArrowheads="1"/>
          </p:cNvSpPr>
          <p:nvPr>
            <p:ph type="sldNum" sz="quarter" idx="5"/>
          </p:nvPr>
        </p:nvSpPr>
        <p:spPr>
          <a:noFill/>
        </p:spPr>
        <p:txBody>
          <a:bodyPr/>
          <a:lstStyle>
            <a:lvl1pPr defTabSz="955675">
              <a:defRPr>
                <a:solidFill>
                  <a:schemeClr val="tx1"/>
                </a:solidFill>
                <a:latin typeface="Arial" panose="020B0604020202020204" pitchFamily="34" charset="0"/>
              </a:defRPr>
            </a:lvl1pPr>
            <a:lvl2pPr marL="742950" indent="-285750" defTabSz="955675">
              <a:defRPr>
                <a:solidFill>
                  <a:schemeClr val="tx1"/>
                </a:solidFill>
                <a:latin typeface="Arial" panose="020B0604020202020204" pitchFamily="34" charset="0"/>
              </a:defRPr>
            </a:lvl2pPr>
            <a:lvl3pPr marL="1143000" indent="-228600" defTabSz="955675">
              <a:defRPr>
                <a:solidFill>
                  <a:schemeClr val="tx1"/>
                </a:solidFill>
                <a:latin typeface="Arial" panose="020B0604020202020204" pitchFamily="34" charset="0"/>
              </a:defRPr>
            </a:lvl3pPr>
            <a:lvl4pPr marL="1600200" indent="-228600" defTabSz="955675">
              <a:defRPr>
                <a:solidFill>
                  <a:schemeClr val="tx1"/>
                </a:solidFill>
                <a:latin typeface="Arial" panose="020B0604020202020204" pitchFamily="34" charset="0"/>
              </a:defRPr>
            </a:lvl4pPr>
            <a:lvl5pPr marL="2057400" indent="-228600" defTabSz="955675">
              <a:defRPr>
                <a:solidFill>
                  <a:schemeClr val="tx1"/>
                </a:solidFill>
                <a:latin typeface="Arial" panose="020B0604020202020204" pitchFamily="34" charset="0"/>
              </a:defRPr>
            </a:lvl5pPr>
            <a:lvl6pPr marL="2514600" indent="-228600" defTabSz="955675" eaLnBrk="0" fontAlgn="base" hangingPunct="0">
              <a:spcBef>
                <a:spcPct val="0"/>
              </a:spcBef>
              <a:spcAft>
                <a:spcPct val="0"/>
              </a:spcAft>
              <a:defRPr>
                <a:solidFill>
                  <a:schemeClr val="tx1"/>
                </a:solidFill>
                <a:latin typeface="Arial" panose="020B0604020202020204" pitchFamily="34" charset="0"/>
              </a:defRPr>
            </a:lvl6pPr>
            <a:lvl7pPr marL="2971800" indent="-228600" defTabSz="955675" eaLnBrk="0" fontAlgn="base" hangingPunct="0">
              <a:spcBef>
                <a:spcPct val="0"/>
              </a:spcBef>
              <a:spcAft>
                <a:spcPct val="0"/>
              </a:spcAft>
              <a:defRPr>
                <a:solidFill>
                  <a:schemeClr val="tx1"/>
                </a:solidFill>
                <a:latin typeface="Arial" panose="020B0604020202020204" pitchFamily="34" charset="0"/>
              </a:defRPr>
            </a:lvl7pPr>
            <a:lvl8pPr marL="3429000" indent="-228600" defTabSz="955675" eaLnBrk="0" fontAlgn="base" hangingPunct="0">
              <a:spcBef>
                <a:spcPct val="0"/>
              </a:spcBef>
              <a:spcAft>
                <a:spcPct val="0"/>
              </a:spcAft>
              <a:defRPr>
                <a:solidFill>
                  <a:schemeClr val="tx1"/>
                </a:solidFill>
                <a:latin typeface="Arial" panose="020B0604020202020204" pitchFamily="34" charset="0"/>
              </a:defRPr>
            </a:lvl8pPr>
            <a:lvl9pPr marL="3886200" indent="-228600" defTabSz="955675" eaLnBrk="0" fontAlgn="base" hangingPunct="0">
              <a:spcBef>
                <a:spcPct val="0"/>
              </a:spcBef>
              <a:spcAft>
                <a:spcPct val="0"/>
              </a:spcAft>
              <a:defRPr>
                <a:solidFill>
                  <a:schemeClr val="tx1"/>
                </a:solidFill>
                <a:latin typeface="Arial" panose="020B0604020202020204" pitchFamily="34" charset="0"/>
              </a:defRPr>
            </a:lvl9pPr>
          </a:lstStyle>
          <a:p>
            <a:fld id="{37A233D8-6640-4F44-BBA8-79AC554724AC}" type="slidenum">
              <a:rPr lang="nb-NO" altLang="nb-NO"/>
              <a:pPr/>
              <a:t>13</a:t>
            </a:fld>
            <a:endParaRPr lang="nb-NO" altLang="nb-NO"/>
          </a:p>
        </p:txBody>
      </p:sp>
      <p:sp>
        <p:nvSpPr>
          <p:cNvPr id="39939" name="Rectangle 2">
            <a:extLst>
              <a:ext uri="{FF2B5EF4-FFF2-40B4-BE49-F238E27FC236}">
                <a16:creationId xmlns:a16="http://schemas.microsoft.com/office/drawing/2014/main" id="{B2D2491F-07A5-4557-B3F4-B12F1BB386B2}"/>
              </a:ext>
            </a:extLst>
          </p:cNvPr>
          <p:cNvSpPr>
            <a:spLocks noGrp="1" noRot="1" noChangeAspect="1" noChangeArrowheads="1" noTextEdit="1"/>
          </p:cNvSpPr>
          <p:nvPr>
            <p:ph type="sldImg"/>
          </p:nvPr>
        </p:nvSpPr>
        <p:spPr>
          <a:ln/>
        </p:spPr>
      </p:sp>
      <p:sp>
        <p:nvSpPr>
          <p:cNvPr id="39940" name="Rectangle 3">
            <a:extLst>
              <a:ext uri="{FF2B5EF4-FFF2-40B4-BE49-F238E27FC236}">
                <a16:creationId xmlns:a16="http://schemas.microsoft.com/office/drawing/2014/main" id="{11455EF5-E94C-4D25-BE3D-08994174E9D9}"/>
              </a:ext>
            </a:extLst>
          </p:cNvPr>
          <p:cNvSpPr>
            <a:spLocks noGrp="1" noChangeArrowheads="1"/>
          </p:cNvSpPr>
          <p:nvPr>
            <p:ph type="body" idx="1"/>
          </p:nvPr>
        </p:nvSpPr>
        <p:spPr>
          <a:xfrm>
            <a:off x="906463" y="4714875"/>
            <a:ext cx="4984750" cy="4467225"/>
          </a:xfrm>
          <a:noFill/>
        </p:spPr>
        <p:txBody>
          <a:bodyPr/>
          <a:lstStyle/>
          <a:p>
            <a:pPr eaLnBrk="1" hangingPunct="1"/>
            <a:endParaRPr lang="en-GB" altLang="nb-NO"/>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Plassholder for lysbilde 1">
            <a:extLst>
              <a:ext uri="{FF2B5EF4-FFF2-40B4-BE49-F238E27FC236}">
                <a16:creationId xmlns:a16="http://schemas.microsoft.com/office/drawing/2014/main" id="{CE4102C5-ECAA-46F1-94C5-557664B79459}"/>
              </a:ext>
            </a:extLst>
          </p:cNvPr>
          <p:cNvSpPr>
            <a:spLocks noGrp="1" noRot="1" noChangeAspect="1" noChangeArrowheads="1" noTextEdit="1"/>
          </p:cNvSpPr>
          <p:nvPr>
            <p:ph type="sldImg"/>
          </p:nvPr>
        </p:nvSpPr>
        <p:spPr>
          <a:ln/>
        </p:spPr>
      </p:sp>
      <p:sp>
        <p:nvSpPr>
          <p:cNvPr id="41987" name="Plassholder for notater 2">
            <a:extLst>
              <a:ext uri="{FF2B5EF4-FFF2-40B4-BE49-F238E27FC236}">
                <a16:creationId xmlns:a16="http://schemas.microsoft.com/office/drawing/2014/main" id="{D74A2322-30D3-4133-931A-AAA0D913E137}"/>
              </a:ext>
            </a:extLst>
          </p:cNvPr>
          <p:cNvSpPr>
            <a:spLocks noGrp="1" noChangeArrowheads="1"/>
          </p:cNvSpPr>
          <p:nvPr>
            <p:ph type="body" idx="1"/>
          </p:nvPr>
        </p:nvSpPr>
        <p:spPr>
          <a:noFill/>
        </p:spPr>
        <p:txBody>
          <a:bodyPr/>
          <a:lstStyle/>
          <a:p>
            <a:endParaRPr lang="en-GB" altLang="nb-NO"/>
          </a:p>
        </p:txBody>
      </p:sp>
      <p:sp>
        <p:nvSpPr>
          <p:cNvPr id="41988" name="Plassholder for lysbildenummer 3">
            <a:extLst>
              <a:ext uri="{FF2B5EF4-FFF2-40B4-BE49-F238E27FC236}">
                <a16:creationId xmlns:a16="http://schemas.microsoft.com/office/drawing/2014/main" id="{7E95D774-6964-44DD-91BA-7D3A0FF17B1D}"/>
              </a:ext>
            </a:extLst>
          </p:cNvPr>
          <p:cNvSpPr>
            <a:spLocks noGrp="1"/>
          </p:cNvSpPr>
          <p:nvPr>
            <p:ph type="sldNum" sz="quarter" idx="5"/>
          </p:nvPr>
        </p:nvSpPr>
        <p:spPr>
          <a:noFill/>
        </p:spPr>
        <p:txBody>
          <a:bodyPr/>
          <a:lstStyle>
            <a:lvl1pPr defTabSz="955675">
              <a:defRPr>
                <a:solidFill>
                  <a:schemeClr val="tx1"/>
                </a:solidFill>
                <a:latin typeface="Arial" panose="020B0604020202020204" pitchFamily="34" charset="0"/>
              </a:defRPr>
            </a:lvl1pPr>
            <a:lvl2pPr marL="742950" indent="-285750" defTabSz="955675">
              <a:defRPr>
                <a:solidFill>
                  <a:schemeClr val="tx1"/>
                </a:solidFill>
                <a:latin typeface="Arial" panose="020B0604020202020204" pitchFamily="34" charset="0"/>
              </a:defRPr>
            </a:lvl2pPr>
            <a:lvl3pPr marL="1143000" indent="-228600" defTabSz="955675">
              <a:defRPr>
                <a:solidFill>
                  <a:schemeClr val="tx1"/>
                </a:solidFill>
                <a:latin typeface="Arial" panose="020B0604020202020204" pitchFamily="34" charset="0"/>
              </a:defRPr>
            </a:lvl3pPr>
            <a:lvl4pPr marL="1600200" indent="-228600" defTabSz="955675">
              <a:defRPr>
                <a:solidFill>
                  <a:schemeClr val="tx1"/>
                </a:solidFill>
                <a:latin typeface="Arial" panose="020B0604020202020204" pitchFamily="34" charset="0"/>
              </a:defRPr>
            </a:lvl4pPr>
            <a:lvl5pPr marL="2057400" indent="-228600" defTabSz="955675">
              <a:defRPr>
                <a:solidFill>
                  <a:schemeClr val="tx1"/>
                </a:solidFill>
                <a:latin typeface="Arial" panose="020B0604020202020204" pitchFamily="34" charset="0"/>
              </a:defRPr>
            </a:lvl5pPr>
            <a:lvl6pPr marL="2514600" indent="-228600" defTabSz="955675" eaLnBrk="0" fontAlgn="base" hangingPunct="0">
              <a:spcBef>
                <a:spcPct val="0"/>
              </a:spcBef>
              <a:spcAft>
                <a:spcPct val="0"/>
              </a:spcAft>
              <a:defRPr>
                <a:solidFill>
                  <a:schemeClr val="tx1"/>
                </a:solidFill>
                <a:latin typeface="Arial" panose="020B0604020202020204" pitchFamily="34" charset="0"/>
              </a:defRPr>
            </a:lvl6pPr>
            <a:lvl7pPr marL="2971800" indent="-228600" defTabSz="955675" eaLnBrk="0" fontAlgn="base" hangingPunct="0">
              <a:spcBef>
                <a:spcPct val="0"/>
              </a:spcBef>
              <a:spcAft>
                <a:spcPct val="0"/>
              </a:spcAft>
              <a:defRPr>
                <a:solidFill>
                  <a:schemeClr val="tx1"/>
                </a:solidFill>
                <a:latin typeface="Arial" panose="020B0604020202020204" pitchFamily="34" charset="0"/>
              </a:defRPr>
            </a:lvl7pPr>
            <a:lvl8pPr marL="3429000" indent="-228600" defTabSz="955675" eaLnBrk="0" fontAlgn="base" hangingPunct="0">
              <a:spcBef>
                <a:spcPct val="0"/>
              </a:spcBef>
              <a:spcAft>
                <a:spcPct val="0"/>
              </a:spcAft>
              <a:defRPr>
                <a:solidFill>
                  <a:schemeClr val="tx1"/>
                </a:solidFill>
                <a:latin typeface="Arial" panose="020B0604020202020204" pitchFamily="34" charset="0"/>
              </a:defRPr>
            </a:lvl8pPr>
            <a:lvl9pPr marL="3886200" indent="-228600" defTabSz="955675" eaLnBrk="0" fontAlgn="base" hangingPunct="0">
              <a:spcBef>
                <a:spcPct val="0"/>
              </a:spcBef>
              <a:spcAft>
                <a:spcPct val="0"/>
              </a:spcAft>
              <a:defRPr>
                <a:solidFill>
                  <a:schemeClr val="tx1"/>
                </a:solidFill>
                <a:latin typeface="Arial" panose="020B0604020202020204" pitchFamily="34" charset="0"/>
              </a:defRPr>
            </a:lvl9pPr>
          </a:lstStyle>
          <a:p>
            <a:fld id="{4D7AE14A-A9B4-48D6-A6B3-D3BDBA095125}" type="slidenum">
              <a:rPr lang="nb-NO" altLang="nb-NO"/>
              <a:pPr/>
              <a:t>14</a:t>
            </a:fld>
            <a:endParaRPr lang="nb-NO" altLang="nb-NO"/>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Plassholder for lysbilde 1">
            <a:extLst>
              <a:ext uri="{FF2B5EF4-FFF2-40B4-BE49-F238E27FC236}">
                <a16:creationId xmlns:a16="http://schemas.microsoft.com/office/drawing/2014/main" id="{4B1D58F1-BE56-4EAB-B732-FF4158E67909}"/>
              </a:ext>
            </a:extLst>
          </p:cNvPr>
          <p:cNvSpPr>
            <a:spLocks noGrp="1" noRot="1" noChangeAspect="1" noChangeArrowheads="1" noTextEdit="1"/>
          </p:cNvSpPr>
          <p:nvPr>
            <p:ph type="sldImg"/>
          </p:nvPr>
        </p:nvSpPr>
        <p:spPr>
          <a:ln/>
        </p:spPr>
      </p:sp>
      <p:sp>
        <p:nvSpPr>
          <p:cNvPr id="44035" name="Plassholder for notater 2">
            <a:extLst>
              <a:ext uri="{FF2B5EF4-FFF2-40B4-BE49-F238E27FC236}">
                <a16:creationId xmlns:a16="http://schemas.microsoft.com/office/drawing/2014/main" id="{4411D56E-0A29-433D-A798-13777F3783C9}"/>
              </a:ext>
            </a:extLst>
          </p:cNvPr>
          <p:cNvSpPr>
            <a:spLocks noGrp="1" noChangeArrowheads="1"/>
          </p:cNvSpPr>
          <p:nvPr>
            <p:ph type="body" idx="1"/>
          </p:nvPr>
        </p:nvSpPr>
        <p:spPr>
          <a:noFill/>
        </p:spPr>
        <p:txBody>
          <a:bodyPr/>
          <a:lstStyle/>
          <a:p>
            <a:endParaRPr lang="en-GB" altLang="nb-NO"/>
          </a:p>
        </p:txBody>
      </p:sp>
      <p:sp>
        <p:nvSpPr>
          <p:cNvPr id="44036" name="Plassholder for lysbildenummer 3">
            <a:extLst>
              <a:ext uri="{FF2B5EF4-FFF2-40B4-BE49-F238E27FC236}">
                <a16:creationId xmlns:a16="http://schemas.microsoft.com/office/drawing/2014/main" id="{067D6BC1-7B66-47F8-BC02-BD597D6302A4}"/>
              </a:ext>
            </a:extLst>
          </p:cNvPr>
          <p:cNvSpPr>
            <a:spLocks noGrp="1"/>
          </p:cNvSpPr>
          <p:nvPr>
            <p:ph type="sldNum" sz="quarter" idx="5"/>
          </p:nvPr>
        </p:nvSpPr>
        <p:spPr>
          <a:noFill/>
        </p:spPr>
        <p:txBody>
          <a:bodyPr/>
          <a:lstStyle>
            <a:lvl1pPr defTabSz="955675">
              <a:defRPr>
                <a:solidFill>
                  <a:schemeClr val="tx1"/>
                </a:solidFill>
                <a:latin typeface="Arial" panose="020B0604020202020204" pitchFamily="34" charset="0"/>
              </a:defRPr>
            </a:lvl1pPr>
            <a:lvl2pPr marL="742950" indent="-285750" defTabSz="955675">
              <a:defRPr>
                <a:solidFill>
                  <a:schemeClr val="tx1"/>
                </a:solidFill>
                <a:latin typeface="Arial" panose="020B0604020202020204" pitchFamily="34" charset="0"/>
              </a:defRPr>
            </a:lvl2pPr>
            <a:lvl3pPr marL="1143000" indent="-228600" defTabSz="955675">
              <a:defRPr>
                <a:solidFill>
                  <a:schemeClr val="tx1"/>
                </a:solidFill>
                <a:latin typeface="Arial" panose="020B0604020202020204" pitchFamily="34" charset="0"/>
              </a:defRPr>
            </a:lvl3pPr>
            <a:lvl4pPr marL="1600200" indent="-228600" defTabSz="955675">
              <a:defRPr>
                <a:solidFill>
                  <a:schemeClr val="tx1"/>
                </a:solidFill>
                <a:latin typeface="Arial" panose="020B0604020202020204" pitchFamily="34" charset="0"/>
              </a:defRPr>
            </a:lvl4pPr>
            <a:lvl5pPr marL="2057400" indent="-228600" defTabSz="955675">
              <a:defRPr>
                <a:solidFill>
                  <a:schemeClr val="tx1"/>
                </a:solidFill>
                <a:latin typeface="Arial" panose="020B0604020202020204" pitchFamily="34" charset="0"/>
              </a:defRPr>
            </a:lvl5pPr>
            <a:lvl6pPr marL="2514600" indent="-228600" defTabSz="955675" eaLnBrk="0" fontAlgn="base" hangingPunct="0">
              <a:spcBef>
                <a:spcPct val="0"/>
              </a:spcBef>
              <a:spcAft>
                <a:spcPct val="0"/>
              </a:spcAft>
              <a:defRPr>
                <a:solidFill>
                  <a:schemeClr val="tx1"/>
                </a:solidFill>
                <a:latin typeface="Arial" panose="020B0604020202020204" pitchFamily="34" charset="0"/>
              </a:defRPr>
            </a:lvl6pPr>
            <a:lvl7pPr marL="2971800" indent="-228600" defTabSz="955675" eaLnBrk="0" fontAlgn="base" hangingPunct="0">
              <a:spcBef>
                <a:spcPct val="0"/>
              </a:spcBef>
              <a:spcAft>
                <a:spcPct val="0"/>
              </a:spcAft>
              <a:defRPr>
                <a:solidFill>
                  <a:schemeClr val="tx1"/>
                </a:solidFill>
                <a:latin typeface="Arial" panose="020B0604020202020204" pitchFamily="34" charset="0"/>
              </a:defRPr>
            </a:lvl7pPr>
            <a:lvl8pPr marL="3429000" indent="-228600" defTabSz="955675" eaLnBrk="0" fontAlgn="base" hangingPunct="0">
              <a:spcBef>
                <a:spcPct val="0"/>
              </a:spcBef>
              <a:spcAft>
                <a:spcPct val="0"/>
              </a:spcAft>
              <a:defRPr>
                <a:solidFill>
                  <a:schemeClr val="tx1"/>
                </a:solidFill>
                <a:latin typeface="Arial" panose="020B0604020202020204" pitchFamily="34" charset="0"/>
              </a:defRPr>
            </a:lvl8pPr>
            <a:lvl9pPr marL="3886200" indent="-228600" defTabSz="955675" eaLnBrk="0" fontAlgn="base" hangingPunct="0">
              <a:spcBef>
                <a:spcPct val="0"/>
              </a:spcBef>
              <a:spcAft>
                <a:spcPct val="0"/>
              </a:spcAft>
              <a:defRPr>
                <a:solidFill>
                  <a:schemeClr val="tx1"/>
                </a:solidFill>
                <a:latin typeface="Arial" panose="020B0604020202020204" pitchFamily="34" charset="0"/>
              </a:defRPr>
            </a:lvl9pPr>
          </a:lstStyle>
          <a:p>
            <a:fld id="{0544E7BD-0C8D-4CB1-8430-EFAF3643BD86}" type="slidenum">
              <a:rPr lang="nb-NO" altLang="nb-NO"/>
              <a:pPr/>
              <a:t>15</a:t>
            </a:fld>
            <a:endParaRPr lang="nb-NO" altLang="nb-NO"/>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a:extLst>
              <a:ext uri="{FF2B5EF4-FFF2-40B4-BE49-F238E27FC236}">
                <a16:creationId xmlns:a16="http://schemas.microsoft.com/office/drawing/2014/main" id="{7EA24E4B-A02C-4E73-A9C3-86A5CB66C86F}"/>
              </a:ext>
            </a:extLst>
          </p:cNvPr>
          <p:cNvSpPr>
            <a:spLocks noGrp="1" noChangeArrowheads="1"/>
          </p:cNvSpPr>
          <p:nvPr>
            <p:ph type="sldNum" sz="quarter" idx="5"/>
          </p:nvPr>
        </p:nvSpPr>
        <p:spPr>
          <a:noFill/>
        </p:spPr>
        <p:txBody>
          <a:bodyPr/>
          <a:lstStyle>
            <a:lvl1pPr defTabSz="955675">
              <a:defRPr>
                <a:solidFill>
                  <a:schemeClr val="tx1"/>
                </a:solidFill>
                <a:latin typeface="Arial" panose="020B0604020202020204" pitchFamily="34" charset="0"/>
              </a:defRPr>
            </a:lvl1pPr>
            <a:lvl2pPr marL="742950" indent="-285750" defTabSz="955675">
              <a:defRPr>
                <a:solidFill>
                  <a:schemeClr val="tx1"/>
                </a:solidFill>
                <a:latin typeface="Arial" panose="020B0604020202020204" pitchFamily="34" charset="0"/>
              </a:defRPr>
            </a:lvl2pPr>
            <a:lvl3pPr marL="1143000" indent="-228600" defTabSz="955675">
              <a:defRPr>
                <a:solidFill>
                  <a:schemeClr val="tx1"/>
                </a:solidFill>
                <a:latin typeface="Arial" panose="020B0604020202020204" pitchFamily="34" charset="0"/>
              </a:defRPr>
            </a:lvl3pPr>
            <a:lvl4pPr marL="1600200" indent="-228600" defTabSz="955675">
              <a:defRPr>
                <a:solidFill>
                  <a:schemeClr val="tx1"/>
                </a:solidFill>
                <a:latin typeface="Arial" panose="020B0604020202020204" pitchFamily="34" charset="0"/>
              </a:defRPr>
            </a:lvl4pPr>
            <a:lvl5pPr marL="2057400" indent="-228600" defTabSz="955675">
              <a:defRPr>
                <a:solidFill>
                  <a:schemeClr val="tx1"/>
                </a:solidFill>
                <a:latin typeface="Arial" panose="020B0604020202020204" pitchFamily="34" charset="0"/>
              </a:defRPr>
            </a:lvl5pPr>
            <a:lvl6pPr marL="2514600" indent="-228600" defTabSz="955675" eaLnBrk="0" fontAlgn="base" hangingPunct="0">
              <a:spcBef>
                <a:spcPct val="0"/>
              </a:spcBef>
              <a:spcAft>
                <a:spcPct val="0"/>
              </a:spcAft>
              <a:defRPr>
                <a:solidFill>
                  <a:schemeClr val="tx1"/>
                </a:solidFill>
                <a:latin typeface="Arial" panose="020B0604020202020204" pitchFamily="34" charset="0"/>
              </a:defRPr>
            </a:lvl6pPr>
            <a:lvl7pPr marL="2971800" indent="-228600" defTabSz="955675" eaLnBrk="0" fontAlgn="base" hangingPunct="0">
              <a:spcBef>
                <a:spcPct val="0"/>
              </a:spcBef>
              <a:spcAft>
                <a:spcPct val="0"/>
              </a:spcAft>
              <a:defRPr>
                <a:solidFill>
                  <a:schemeClr val="tx1"/>
                </a:solidFill>
                <a:latin typeface="Arial" panose="020B0604020202020204" pitchFamily="34" charset="0"/>
              </a:defRPr>
            </a:lvl7pPr>
            <a:lvl8pPr marL="3429000" indent="-228600" defTabSz="955675" eaLnBrk="0" fontAlgn="base" hangingPunct="0">
              <a:spcBef>
                <a:spcPct val="0"/>
              </a:spcBef>
              <a:spcAft>
                <a:spcPct val="0"/>
              </a:spcAft>
              <a:defRPr>
                <a:solidFill>
                  <a:schemeClr val="tx1"/>
                </a:solidFill>
                <a:latin typeface="Arial" panose="020B0604020202020204" pitchFamily="34" charset="0"/>
              </a:defRPr>
            </a:lvl8pPr>
            <a:lvl9pPr marL="3886200" indent="-228600" defTabSz="955675" eaLnBrk="0" fontAlgn="base" hangingPunct="0">
              <a:spcBef>
                <a:spcPct val="0"/>
              </a:spcBef>
              <a:spcAft>
                <a:spcPct val="0"/>
              </a:spcAft>
              <a:defRPr>
                <a:solidFill>
                  <a:schemeClr val="tx1"/>
                </a:solidFill>
                <a:latin typeface="Arial" panose="020B0604020202020204" pitchFamily="34" charset="0"/>
              </a:defRPr>
            </a:lvl9pPr>
          </a:lstStyle>
          <a:p>
            <a:fld id="{127E3142-2280-444F-8503-237CCA2C57D7}" type="slidenum">
              <a:rPr lang="nb-NO" altLang="nb-NO"/>
              <a:pPr/>
              <a:t>16</a:t>
            </a:fld>
            <a:endParaRPr lang="nb-NO" altLang="nb-NO"/>
          </a:p>
        </p:txBody>
      </p:sp>
      <p:sp>
        <p:nvSpPr>
          <p:cNvPr id="46083" name="Rectangle 2">
            <a:extLst>
              <a:ext uri="{FF2B5EF4-FFF2-40B4-BE49-F238E27FC236}">
                <a16:creationId xmlns:a16="http://schemas.microsoft.com/office/drawing/2014/main" id="{E0F0A71E-18DB-4EB7-B70E-3667DA0AF93D}"/>
              </a:ext>
            </a:extLst>
          </p:cNvPr>
          <p:cNvSpPr>
            <a:spLocks noGrp="1" noRot="1" noChangeAspect="1" noChangeArrowheads="1" noTextEdit="1"/>
          </p:cNvSpPr>
          <p:nvPr>
            <p:ph type="sldImg"/>
          </p:nvPr>
        </p:nvSpPr>
        <p:spPr>
          <a:xfrm>
            <a:off x="917575" y="744538"/>
            <a:ext cx="4962525" cy="3722687"/>
          </a:xfrm>
          <a:ln/>
        </p:spPr>
      </p:sp>
      <p:sp>
        <p:nvSpPr>
          <p:cNvPr id="46084" name="Rectangle 3">
            <a:extLst>
              <a:ext uri="{FF2B5EF4-FFF2-40B4-BE49-F238E27FC236}">
                <a16:creationId xmlns:a16="http://schemas.microsoft.com/office/drawing/2014/main" id="{72EC40E5-9738-4BA0-B5DB-F97238DB0CFA}"/>
              </a:ext>
            </a:extLst>
          </p:cNvPr>
          <p:cNvSpPr>
            <a:spLocks noGrp="1" noChangeArrowheads="1"/>
          </p:cNvSpPr>
          <p:nvPr>
            <p:ph type="body" idx="1"/>
          </p:nvPr>
        </p:nvSpPr>
        <p:spPr>
          <a:noFill/>
        </p:spPr>
        <p:txBody>
          <a:bodyPr/>
          <a:lstStyle/>
          <a:p>
            <a:pPr eaLnBrk="1" hangingPunct="1"/>
            <a:endParaRPr lang="nb-NO" altLang="nb-NO"/>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Plassholder for lysbilde 1">
            <a:extLst>
              <a:ext uri="{FF2B5EF4-FFF2-40B4-BE49-F238E27FC236}">
                <a16:creationId xmlns:a16="http://schemas.microsoft.com/office/drawing/2014/main" id="{46DC6508-FEDB-4A7F-B5A8-4632117F8F76}"/>
              </a:ext>
            </a:extLst>
          </p:cNvPr>
          <p:cNvSpPr>
            <a:spLocks noGrp="1" noRot="1" noChangeAspect="1" noChangeArrowheads="1" noTextEdit="1"/>
          </p:cNvSpPr>
          <p:nvPr>
            <p:ph type="sldImg"/>
          </p:nvPr>
        </p:nvSpPr>
        <p:spPr>
          <a:ln/>
        </p:spPr>
      </p:sp>
      <p:sp>
        <p:nvSpPr>
          <p:cNvPr id="48131" name="Plassholder for notater 2">
            <a:extLst>
              <a:ext uri="{FF2B5EF4-FFF2-40B4-BE49-F238E27FC236}">
                <a16:creationId xmlns:a16="http://schemas.microsoft.com/office/drawing/2014/main" id="{F81A0914-543A-457C-B12E-F95AA81FF8BA}"/>
              </a:ext>
            </a:extLst>
          </p:cNvPr>
          <p:cNvSpPr>
            <a:spLocks noGrp="1" noChangeArrowheads="1"/>
          </p:cNvSpPr>
          <p:nvPr>
            <p:ph type="body" idx="1"/>
          </p:nvPr>
        </p:nvSpPr>
        <p:spPr>
          <a:noFill/>
        </p:spPr>
        <p:txBody>
          <a:bodyPr/>
          <a:lstStyle/>
          <a:p>
            <a:endParaRPr lang="en-GB" altLang="nb-NO"/>
          </a:p>
        </p:txBody>
      </p:sp>
      <p:sp>
        <p:nvSpPr>
          <p:cNvPr id="48132" name="Plassholder for lysbildenummer 3">
            <a:extLst>
              <a:ext uri="{FF2B5EF4-FFF2-40B4-BE49-F238E27FC236}">
                <a16:creationId xmlns:a16="http://schemas.microsoft.com/office/drawing/2014/main" id="{D0BCF0FA-6653-4F41-ABC6-E6816C35F88C}"/>
              </a:ext>
            </a:extLst>
          </p:cNvPr>
          <p:cNvSpPr>
            <a:spLocks noGrp="1"/>
          </p:cNvSpPr>
          <p:nvPr>
            <p:ph type="sldNum" sz="quarter" idx="5"/>
          </p:nvPr>
        </p:nvSpPr>
        <p:spPr>
          <a:noFill/>
        </p:spPr>
        <p:txBody>
          <a:bodyPr/>
          <a:lstStyle>
            <a:lvl1pPr defTabSz="955675">
              <a:defRPr>
                <a:solidFill>
                  <a:schemeClr val="tx1"/>
                </a:solidFill>
                <a:latin typeface="Arial" panose="020B0604020202020204" pitchFamily="34" charset="0"/>
              </a:defRPr>
            </a:lvl1pPr>
            <a:lvl2pPr marL="742950" indent="-285750" defTabSz="955675">
              <a:defRPr>
                <a:solidFill>
                  <a:schemeClr val="tx1"/>
                </a:solidFill>
                <a:latin typeface="Arial" panose="020B0604020202020204" pitchFamily="34" charset="0"/>
              </a:defRPr>
            </a:lvl2pPr>
            <a:lvl3pPr marL="1143000" indent="-228600" defTabSz="955675">
              <a:defRPr>
                <a:solidFill>
                  <a:schemeClr val="tx1"/>
                </a:solidFill>
                <a:latin typeface="Arial" panose="020B0604020202020204" pitchFamily="34" charset="0"/>
              </a:defRPr>
            </a:lvl3pPr>
            <a:lvl4pPr marL="1600200" indent="-228600" defTabSz="955675">
              <a:defRPr>
                <a:solidFill>
                  <a:schemeClr val="tx1"/>
                </a:solidFill>
                <a:latin typeface="Arial" panose="020B0604020202020204" pitchFamily="34" charset="0"/>
              </a:defRPr>
            </a:lvl4pPr>
            <a:lvl5pPr marL="2057400" indent="-228600" defTabSz="955675">
              <a:defRPr>
                <a:solidFill>
                  <a:schemeClr val="tx1"/>
                </a:solidFill>
                <a:latin typeface="Arial" panose="020B0604020202020204" pitchFamily="34" charset="0"/>
              </a:defRPr>
            </a:lvl5pPr>
            <a:lvl6pPr marL="2514600" indent="-228600" defTabSz="955675" eaLnBrk="0" fontAlgn="base" hangingPunct="0">
              <a:spcBef>
                <a:spcPct val="0"/>
              </a:spcBef>
              <a:spcAft>
                <a:spcPct val="0"/>
              </a:spcAft>
              <a:defRPr>
                <a:solidFill>
                  <a:schemeClr val="tx1"/>
                </a:solidFill>
                <a:latin typeface="Arial" panose="020B0604020202020204" pitchFamily="34" charset="0"/>
              </a:defRPr>
            </a:lvl6pPr>
            <a:lvl7pPr marL="2971800" indent="-228600" defTabSz="955675" eaLnBrk="0" fontAlgn="base" hangingPunct="0">
              <a:spcBef>
                <a:spcPct val="0"/>
              </a:spcBef>
              <a:spcAft>
                <a:spcPct val="0"/>
              </a:spcAft>
              <a:defRPr>
                <a:solidFill>
                  <a:schemeClr val="tx1"/>
                </a:solidFill>
                <a:latin typeface="Arial" panose="020B0604020202020204" pitchFamily="34" charset="0"/>
              </a:defRPr>
            </a:lvl7pPr>
            <a:lvl8pPr marL="3429000" indent="-228600" defTabSz="955675" eaLnBrk="0" fontAlgn="base" hangingPunct="0">
              <a:spcBef>
                <a:spcPct val="0"/>
              </a:spcBef>
              <a:spcAft>
                <a:spcPct val="0"/>
              </a:spcAft>
              <a:defRPr>
                <a:solidFill>
                  <a:schemeClr val="tx1"/>
                </a:solidFill>
                <a:latin typeface="Arial" panose="020B0604020202020204" pitchFamily="34" charset="0"/>
              </a:defRPr>
            </a:lvl8pPr>
            <a:lvl9pPr marL="3886200" indent="-228600" defTabSz="955675" eaLnBrk="0" fontAlgn="base" hangingPunct="0">
              <a:spcBef>
                <a:spcPct val="0"/>
              </a:spcBef>
              <a:spcAft>
                <a:spcPct val="0"/>
              </a:spcAft>
              <a:defRPr>
                <a:solidFill>
                  <a:schemeClr val="tx1"/>
                </a:solidFill>
                <a:latin typeface="Arial" panose="020B0604020202020204" pitchFamily="34" charset="0"/>
              </a:defRPr>
            </a:lvl9pPr>
          </a:lstStyle>
          <a:p>
            <a:fld id="{A8E4DA8D-1B40-45B8-9094-4494D9E70E9D}" type="slidenum">
              <a:rPr lang="nb-NO" altLang="nb-NO"/>
              <a:pPr/>
              <a:t>17</a:t>
            </a:fld>
            <a:endParaRPr lang="nb-NO" altLang="nb-NO"/>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a:extLst>
              <a:ext uri="{FF2B5EF4-FFF2-40B4-BE49-F238E27FC236}">
                <a16:creationId xmlns:a16="http://schemas.microsoft.com/office/drawing/2014/main" id="{51B123EA-027E-424C-A831-19FE554D5A50}"/>
              </a:ext>
            </a:extLst>
          </p:cNvPr>
          <p:cNvSpPr>
            <a:spLocks noGrp="1" noChangeArrowheads="1"/>
          </p:cNvSpPr>
          <p:nvPr>
            <p:ph type="sldNum" sz="quarter" idx="5"/>
          </p:nvPr>
        </p:nvSpPr>
        <p:spPr>
          <a:noFill/>
        </p:spPr>
        <p:txBody>
          <a:bodyPr/>
          <a:lstStyle>
            <a:lvl1pPr defTabSz="955675">
              <a:defRPr>
                <a:solidFill>
                  <a:schemeClr val="tx1"/>
                </a:solidFill>
                <a:latin typeface="Arial" panose="020B0604020202020204" pitchFamily="34" charset="0"/>
              </a:defRPr>
            </a:lvl1pPr>
            <a:lvl2pPr marL="742950" indent="-285750" defTabSz="955675">
              <a:defRPr>
                <a:solidFill>
                  <a:schemeClr val="tx1"/>
                </a:solidFill>
                <a:latin typeface="Arial" panose="020B0604020202020204" pitchFamily="34" charset="0"/>
              </a:defRPr>
            </a:lvl2pPr>
            <a:lvl3pPr marL="1143000" indent="-228600" defTabSz="955675">
              <a:defRPr>
                <a:solidFill>
                  <a:schemeClr val="tx1"/>
                </a:solidFill>
                <a:latin typeface="Arial" panose="020B0604020202020204" pitchFamily="34" charset="0"/>
              </a:defRPr>
            </a:lvl3pPr>
            <a:lvl4pPr marL="1600200" indent="-228600" defTabSz="955675">
              <a:defRPr>
                <a:solidFill>
                  <a:schemeClr val="tx1"/>
                </a:solidFill>
                <a:latin typeface="Arial" panose="020B0604020202020204" pitchFamily="34" charset="0"/>
              </a:defRPr>
            </a:lvl4pPr>
            <a:lvl5pPr marL="2057400" indent="-228600" defTabSz="955675">
              <a:defRPr>
                <a:solidFill>
                  <a:schemeClr val="tx1"/>
                </a:solidFill>
                <a:latin typeface="Arial" panose="020B0604020202020204" pitchFamily="34" charset="0"/>
              </a:defRPr>
            </a:lvl5pPr>
            <a:lvl6pPr marL="2514600" indent="-228600" defTabSz="955675" eaLnBrk="0" fontAlgn="base" hangingPunct="0">
              <a:spcBef>
                <a:spcPct val="0"/>
              </a:spcBef>
              <a:spcAft>
                <a:spcPct val="0"/>
              </a:spcAft>
              <a:defRPr>
                <a:solidFill>
                  <a:schemeClr val="tx1"/>
                </a:solidFill>
                <a:latin typeface="Arial" panose="020B0604020202020204" pitchFamily="34" charset="0"/>
              </a:defRPr>
            </a:lvl6pPr>
            <a:lvl7pPr marL="2971800" indent="-228600" defTabSz="955675" eaLnBrk="0" fontAlgn="base" hangingPunct="0">
              <a:spcBef>
                <a:spcPct val="0"/>
              </a:spcBef>
              <a:spcAft>
                <a:spcPct val="0"/>
              </a:spcAft>
              <a:defRPr>
                <a:solidFill>
                  <a:schemeClr val="tx1"/>
                </a:solidFill>
                <a:latin typeface="Arial" panose="020B0604020202020204" pitchFamily="34" charset="0"/>
              </a:defRPr>
            </a:lvl7pPr>
            <a:lvl8pPr marL="3429000" indent="-228600" defTabSz="955675" eaLnBrk="0" fontAlgn="base" hangingPunct="0">
              <a:spcBef>
                <a:spcPct val="0"/>
              </a:spcBef>
              <a:spcAft>
                <a:spcPct val="0"/>
              </a:spcAft>
              <a:defRPr>
                <a:solidFill>
                  <a:schemeClr val="tx1"/>
                </a:solidFill>
                <a:latin typeface="Arial" panose="020B0604020202020204" pitchFamily="34" charset="0"/>
              </a:defRPr>
            </a:lvl8pPr>
            <a:lvl9pPr marL="3886200" indent="-228600" defTabSz="955675" eaLnBrk="0" fontAlgn="base" hangingPunct="0">
              <a:spcBef>
                <a:spcPct val="0"/>
              </a:spcBef>
              <a:spcAft>
                <a:spcPct val="0"/>
              </a:spcAft>
              <a:defRPr>
                <a:solidFill>
                  <a:schemeClr val="tx1"/>
                </a:solidFill>
                <a:latin typeface="Arial" panose="020B0604020202020204" pitchFamily="34" charset="0"/>
              </a:defRPr>
            </a:lvl9pPr>
          </a:lstStyle>
          <a:p>
            <a:fld id="{A7F0A433-5C03-435A-837D-A4379EB210F8}" type="slidenum">
              <a:rPr lang="nb-NO" altLang="nb-NO"/>
              <a:pPr/>
              <a:t>18</a:t>
            </a:fld>
            <a:endParaRPr lang="nb-NO" altLang="nb-NO"/>
          </a:p>
        </p:txBody>
      </p:sp>
      <p:sp>
        <p:nvSpPr>
          <p:cNvPr id="50179" name="Rectangle 2">
            <a:extLst>
              <a:ext uri="{FF2B5EF4-FFF2-40B4-BE49-F238E27FC236}">
                <a16:creationId xmlns:a16="http://schemas.microsoft.com/office/drawing/2014/main" id="{6DC460D2-C6C9-4093-8B10-99D81E77694C}"/>
              </a:ext>
            </a:extLst>
          </p:cNvPr>
          <p:cNvSpPr>
            <a:spLocks noGrp="1" noRot="1" noChangeAspect="1" noChangeArrowheads="1" noTextEdit="1"/>
          </p:cNvSpPr>
          <p:nvPr>
            <p:ph type="sldImg"/>
          </p:nvPr>
        </p:nvSpPr>
        <p:spPr>
          <a:ln/>
        </p:spPr>
      </p:sp>
      <p:sp>
        <p:nvSpPr>
          <p:cNvPr id="50180" name="Rectangle 3">
            <a:extLst>
              <a:ext uri="{FF2B5EF4-FFF2-40B4-BE49-F238E27FC236}">
                <a16:creationId xmlns:a16="http://schemas.microsoft.com/office/drawing/2014/main" id="{37ADD104-9BF2-4706-941A-EB1C533B5341}"/>
              </a:ext>
            </a:extLst>
          </p:cNvPr>
          <p:cNvSpPr>
            <a:spLocks noGrp="1" noChangeArrowheads="1"/>
          </p:cNvSpPr>
          <p:nvPr>
            <p:ph type="body" idx="1"/>
          </p:nvPr>
        </p:nvSpPr>
        <p:spPr>
          <a:xfrm>
            <a:off x="906463" y="4714875"/>
            <a:ext cx="4984750" cy="4467225"/>
          </a:xfrm>
          <a:noFill/>
        </p:spPr>
        <p:txBody>
          <a:bodyPr/>
          <a:lstStyle/>
          <a:p>
            <a:pPr eaLnBrk="1" hangingPunct="1"/>
            <a:r>
              <a:rPr lang="nb-NO" altLang="nb-NO"/>
              <a:t>Alt er spennende og nytt. Interessant og nesten romantisk. Også kjent som ”honeymoon”-fasen. Trivselskurven er lett oppadstigende, og ofte når man er på ferie reiser man hjem mens den enda er på topp.</a:t>
            </a:r>
            <a:br>
              <a:rPr lang="nb-NO" altLang="nb-NO"/>
            </a:br>
            <a:r>
              <a:rPr lang="nb-NO" altLang="nb-NO"/>
              <a:t>På dette punktet vil du sannsynligvis se de kulturelle likheten.</a:t>
            </a:r>
            <a:br>
              <a:rPr lang="nb-NO" altLang="nb-NO"/>
            </a:br>
            <a:r>
              <a:rPr lang="nb-NO" altLang="nb-NO"/>
              <a:t>Vi antar at folk er sånn ca lik over hele verden, og vi forventer at folk skal oppføre seg som oss.</a:t>
            </a:r>
          </a:p>
          <a:p>
            <a:pPr eaLnBrk="1" hangingPunct="1"/>
            <a:endParaRPr lang="en-GB" altLang="nb-NO"/>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a:extLst>
              <a:ext uri="{FF2B5EF4-FFF2-40B4-BE49-F238E27FC236}">
                <a16:creationId xmlns:a16="http://schemas.microsoft.com/office/drawing/2014/main" id="{3FC3F4C5-CC63-4D44-9B1E-F8E1916D4CDF}"/>
              </a:ext>
            </a:extLst>
          </p:cNvPr>
          <p:cNvSpPr>
            <a:spLocks noGrp="1" noChangeArrowheads="1"/>
          </p:cNvSpPr>
          <p:nvPr>
            <p:ph type="sldNum" sz="quarter" idx="5"/>
          </p:nvPr>
        </p:nvSpPr>
        <p:spPr>
          <a:noFill/>
        </p:spPr>
        <p:txBody>
          <a:bodyPr/>
          <a:lstStyle>
            <a:lvl1pPr defTabSz="955675">
              <a:defRPr>
                <a:solidFill>
                  <a:schemeClr val="tx1"/>
                </a:solidFill>
                <a:latin typeface="Arial" panose="020B0604020202020204" pitchFamily="34" charset="0"/>
              </a:defRPr>
            </a:lvl1pPr>
            <a:lvl2pPr marL="742950" indent="-285750" defTabSz="955675">
              <a:defRPr>
                <a:solidFill>
                  <a:schemeClr val="tx1"/>
                </a:solidFill>
                <a:latin typeface="Arial" panose="020B0604020202020204" pitchFamily="34" charset="0"/>
              </a:defRPr>
            </a:lvl2pPr>
            <a:lvl3pPr marL="1143000" indent="-228600" defTabSz="955675">
              <a:defRPr>
                <a:solidFill>
                  <a:schemeClr val="tx1"/>
                </a:solidFill>
                <a:latin typeface="Arial" panose="020B0604020202020204" pitchFamily="34" charset="0"/>
              </a:defRPr>
            </a:lvl3pPr>
            <a:lvl4pPr marL="1600200" indent="-228600" defTabSz="955675">
              <a:defRPr>
                <a:solidFill>
                  <a:schemeClr val="tx1"/>
                </a:solidFill>
                <a:latin typeface="Arial" panose="020B0604020202020204" pitchFamily="34" charset="0"/>
              </a:defRPr>
            </a:lvl4pPr>
            <a:lvl5pPr marL="2057400" indent="-228600" defTabSz="955675">
              <a:defRPr>
                <a:solidFill>
                  <a:schemeClr val="tx1"/>
                </a:solidFill>
                <a:latin typeface="Arial" panose="020B0604020202020204" pitchFamily="34" charset="0"/>
              </a:defRPr>
            </a:lvl5pPr>
            <a:lvl6pPr marL="2514600" indent="-228600" defTabSz="955675" eaLnBrk="0" fontAlgn="base" hangingPunct="0">
              <a:spcBef>
                <a:spcPct val="0"/>
              </a:spcBef>
              <a:spcAft>
                <a:spcPct val="0"/>
              </a:spcAft>
              <a:defRPr>
                <a:solidFill>
                  <a:schemeClr val="tx1"/>
                </a:solidFill>
                <a:latin typeface="Arial" panose="020B0604020202020204" pitchFamily="34" charset="0"/>
              </a:defRPr>
            </a:lvl6pPr>
            <a:lvl7pPr marL="2971800" indent="-228600" defTabSz="955675" eaLnBrk="0" fontAlgn="base" hangingPunct="0">
              <a:spcBef>
                <a:spcPct val="0"/>
              </a:spcBef>
              <a:spcAft>
                <a:spcPct val="0"/>
              </a:spcAft>
              <a:defRPr>
                <a:solidFill>
                  <a:schemeClr val="tx1"/>
                </a:solidFill>
                <a:latin typeface="Arial" panose="020B0604020202020204" pitchFamily="34" charset="0"/>
              </a:defRPr>
            </a:lvl7pPr>
            <a:lvl8pPr marL="3429000" indent="-228600" defTabSz="955675" eaLnBrk="0" fontAlgn="base" hangingPunct="0">
              <a:spcBef>
                <a:spcPct val="0"/>
              </a:spcBef>
              <a:spcAft>
                <a:spcPct val="0"/>
              </a:spcAft>
              <a:defRPr>
                <a:solidFill>
                  <a:schemeClr val="tx1"/>
                </a:solidFill>
                <a:latin typeface="Arial" panose="020B0604020202020204" pitchFamily="34" charset="0"/>
              </a:defRPr>
            </a:lvl8pPr>
            <a:lvl9pPr marL="3886200" indent="-228600" defTabSz="955675" eaLnBrk="0" fontAlgn="base" hangingPunct="0">
              <a:spcBef>
                <a:spcPct val="0"/>
              </a:spcBef>
              <a:spcAft>
                <a:spcPct val="0"/>
              </a:spcAft>
              <a:defRPr>
                <a:solidFill>
                  <a:schemeClr val="tx1"/>
                </a:solidFill>
                <a:latin typeface="Arial" panose="020B0604020202020204" pitchFamily="34" charset="0"/>
              </a:defRPr>
            </a:lvl9pPr>
          </a:lstStyle>
          <a:p>
            <a:fld id="{54236216-0FFB-4DAF-B81B-098EB883BD7E}" type="slidenum">
              <a:rPr lang="nb-NO" altLang="nb-NO"/>
              <a:pPr/>
              <a:t>19</a:t>
            </a:fld>
            <a:endParaRPr lang="nb-NO" altLang="nb-NO"/>
          </a:p>
        </p:txBody>
      </p:sp>
      <p:sp>
        <p:nvSpPr>
          <p:cNvPr id="52227" name="Rectangle 2">
            <a:extLst>
              <a:ext uri="{FF2B5EF4-FFF2-40B4-BE49-F238E27FC236}">
                <a16:creationId xmlns:a16="http://schemas.microsoft.com/office/drawing/2014/main" id="{D87F3484-DFAD-4AB0-A37A-02146A1CB893}"/>
              </a:ext>
            </a:extLst>
          </p:cNvPr>
          <p:cNvSpPr>
            <a:spLocks noGrp="1" noRot="1" noChangeAspect="1" noChangeArrowheads="1" noTextEdit="1"/>
          </p:cNvSpPr>
          <p:nvPr>
            <p:ph type="sldImg"/>
          </p:nvPr>
        </p:nvSpPr>
        <p:spPr>
          <a:ln/>
        </p:spPr>
      </p:sp>
      <p:sp>
        <p:nvSpPr>
          <p:cNvPr id="52228" name="Rectangle 3">
            <a:extLst>
              <a:ext uri="{FF2B5EF4-FFF2-40B4-BE49-F238E27FC236}">
                <a16:creationId xmlns:a16="http://schemas.microsoft.com/office/drawing/2014/main" id="{E3BC2A4A-FD6E-4FCC-A705-B07182A66435}"/>
              </a:ext>
            </a:extLst>
          </p:cNvPr>
          <p:cNvSpPr>
            <a:spLocks noGrp="1" noChangeArrowheads="1"/>
          </p:cNvSpPr>
          <p:nvPr>
            <p:ph type="body" idx="1"/>
          </p:nvPr>
        </p:nvSpPr>
        <p:spPr>
          <a:xfrm>
            <a:off x="906463" y="4714875"/>
            <a:ext cx="4984750" cy="4467225"/>
          </a:xfrm>
          <a:noFill/>
        </p:spPr>
        <p:txBody>
          <a:bodyPr/>
          <a:lstStyle/>
          <a:p>
            <a:pPr eaLnBrk="1" hangingPunct="1"/>
            <a:endParaRPr lang="en-GB" altLang="nb-NO"/>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a:extLst>
              <a:ext uri="{FF2B5EF4-FFF2-40B4-BE49-F238E27FC236}">
                <a16:creationId xmlns:a16="http://schemas.microsoft.com/office/drawing/2014/main" id="{6D35A284-9825-43CD-A0AD-AB2C524376C4}"/>
              </a:ext>
            </a:extLst>
          </p:cNvPr>
          <p:cNvSpPr>
            <a:spLocks noGrp="1" noChangeArrowheads="1"/>
          </p:cNvSpPr>
          <p:nvPr>
            <p:ph type="sldNum" sz="quarter" idx="5"/>
          </p:nvPr>
        </p:nvSpPr>
        <p:spPr>
          <a:noFill/>
        </p:spPr>
        <p:txBody>
          <a:bodyPr/>
          <a:lstStyle>
            <a:lvl1pPr defTabSz="955675">
              <a:defRPr>
                <a:solidFill>
                  <a:schemeClr val="tx1"/>
                </a:solidFill>
                <a:latin typeface="Arial" panose="020B0604020202020204" pitchFamily="34" charset="0"/>
              </a:defRPr>
            </a:lvl1pPr>
            <a:lvl2pPr marL="742950" indent="-285750" defTabSz="955675">
              <a:defRPr>
                <a:solidFill>
                  <a:schemeClr val="tx1"/>
                </a:solidFill>
                <a:latin typeface="Arial" panose="020B0604020202020204" pitchFamily="34" charset="0"/>
              </a:defRPr>
            </a:lvl2pPr>
            <a:lvl3pPr marL="1143000" indent="-228600" defTabSz="955675">
              <a:defRPr>
                <a:solidFill>
                  <a:schemeClr val="tx1"/>
                </a:solidFill>
                <a:latin typeface="Arial" panose="020B0604020202020204" pitchFamily="34" charset="0"/>
              </a:defRPr>
            </a:lvl3pPr>
            <a:lvl4pPr marL="1600200" indent="-228600" defTabSz="955675">
              <a:defRPr>
                <a:solidFill>
                  <a:schemeClr val="tx1"/>
                </a:solidFill>
                <a:latin typeface="Arial" panose="020B0604020202020204" pitchFamily="34" charset="0"/>
              </a:defRPr>
            </a:lvl4pPr>
            <a:lvl5pPr marL="2057400" indent="-228600" defTabSz="955675">
              <a:defRPr>
                <a:solidFill>
                  <a:schemeClr val="tx1"/>
                </a:solidFill>
                <a:latin typeface="Arial" panose="020B0604020202020204" pitchFamily="34" charset="0"/>
              </a:defRPr>
            </a:lvl5pPr>
            <a:lvl6pPr marL="2514600" indent="-228600" defTabSz="955675" eaLnBrk="0" fontAlgn="base" hangingPunct="0">
              <a:spcBef>
                <a:spcPct val="0"/>
              </a:spcBef>
              <a:spcAft>
                <a:spcPct val="0"/>
              </a:spcAft>
              <a:defRPr>
                <a:solidFill>
                  <a:schemeClr val="tx1"/>
                </a:solidFill>
                <a:latin typeface="Arial" panose="020B0604020202020204" pitchFamily="34" charset="0"/>
              </a:defRPr>
            </a:lvl6pPr>
            <a:lvl7pPr marL="2971800" indent="-228600" defTabSz="955675" eaLnBrk="0" fontAlgn="base" hangingPunct="0">
              <a:spcBef>
                <a:spcPct val="0"/>
              </a:spcBef>
              <a:spcAft>
                <a:spcPct val="0"/>
              </a:spcAft>
              <a:defRPr>
                <a:solidFill>
                  <a:schemeClr val="tx1"/>
                </a:solidFill>
                <a:latin typeface="Arial" panose="020B0604020202020204" pitchFamily="34" charset="0"/>
              </a:defRPr>
            </a:lvl7pPr>
            <a:lvl8pPr marL="3429000" indent="-228600" defTabSz="955675" eaLnBrk="0" fontAlgn="base" hangingPunct="0">
              <a:spcBef>
                <a:spcPct val="0"/>
              </a:spcBef>
              <a:spcAft>
                <a:spcPct val="0"/>
              </a:spcAft>
              <a:defRPr>
                <a:solidFill>
                  <a:schemeClr val="tx1"/>
                </a:solidFill>
                <a:latin typeface="Arial" panose="020B0604020202020204" pitchFamily="34" charset="0"/>
              </a:defRPr>
            </a:lvl8pPr>
            <a:lvl9pPr marL="3886200" indent="-228600" defTabSz="955675" eaLnBrk="0" fontAlgn="base" hangingPunct="0">
              <a:spcBef>
                <a:spcPct val="0"/>
              </a:spcBef>
              <a:spcAft>
                <a:spcPct val="0"/>
              </a:spcAft>
              <a:defRPr>
                <a:solidFill>
                  <a:schemeClr val="tx1"/>
                </a:solidFill>
                <a:latin typeface="Arial" panose="020B0604020202020204" pitchFamily="34" charset="0"/>
              </a:defRPr>
            </a:lvl9pPr>
          </a:lstStyle>
          <a:p>
            <a:fld id="{6CECF28A-54E8-4B26-9DCB-027C51B23751}" type="slidenum">
              <a:rPr lang="nb-NO" altLang="nb-NO"/>
              <a:pPr/>
              <a:t>20</a:t>
            </a:fld>
            <a:endParaRPr lang="nb-NO" altLang="nb-NO"/>
          </a:p>
        </p:txBody>
      </p:sp>
      <p:sp>
        <p:nvSpPr>
          <p:cNvPr id="54275" name="Rectangle 2">
            <a:extLst>
              <a:ext uri="{FF2B5EF4-FFF2-40B4-BE49-F238E27FC236}">
                <a16:creationId xmlns:a16="http://schemas.microsoft.com/office/drawing/2014/main" id="{F000DD8E-54EA-46E7-BA75-D1DEED5AEF44}"/>
              </a:ext>
            </a:extLst>
          </p:cNvPr>
          <p:cNvSpPr>
            <a:spLocks noGrp="1" noRot="1" noChangeAspect="1" noChangeArrowheads="1" noTextEdit="1"/>
          </p:cNvSpPr>
          <p:nvPr>
            <p:ph type="sldImg"/>
          </p:nvPr>
        </p:nvSpPr>
        <p:spPr>
          <a:ln/>
        </p:spPr>
      </p:sp>
      <p:sp>
        <p:nvSpPr>
          <p:cNvPr id="54276" name="Rectangle 3">
            <a:extLst>
              <a:ext uri="{FF2B5EF4-FFF2-40B4-BE49-F238E27FC236}">
                <a16:creationId xmlns:a16="http://schemas.microsoft.com/office/drawing/2014/main" id="{E958C68E-57AC-4D89-A083-97151361340E}"/>
              </a:ext>
            </a:extLst>
          </p:cNvPr>
          <p:cNvSpPr>
            <a:spLocks noGrp="1" noChangeArrowheads="1"/>
          </p:cNvSpPr>
          <p:nvPr>
            <p:ph type="body" idx="1"/>
          </p:nvPr>
        </p:nvSpPr>
        <p:spPr>
          <a:xfrm>
            <a:off x="906463" y="4714875"/>
            <a:ext cx="4984750" cy="4467225"/>
          </a:xfrm>
          <a:noFill/>
        </p:spPr>
        <p:txBody>
          <a:bodyPr/>
          <a:lstStyle/>
          <a:p>
            <a:pPr eaLnBrk="1" hangingPunct="1"/>
            <a:r>
              <a:rPr lang="nb-NO" altLang="nb-NO"/>
              <a:t>Ofte etter rundt 3-4uker. Fra å gå fra turistfasen, og betrakte alt utenfra, begynner realitet å kicke inn. Må begynne å leve i systemet på kulturens premisser – innenfra. I denne fasen kan mange negative opplevelser og underlige følelser oppstå. </a:t>
            </a:r>
            <a:br>
              <a:rPr lang="nb-NO" altLang="nb-NO"/>
            </a:br>
            <a:endParaRPr lang="nb-NO" altLang="nb-NO"/>
          </a:p>
          <a:p>
            <a:pPr eaLnBrk="1" hangingPunct="1"/>
            <a:r>
              <a:rPr lang="nb-NO" altLang="nb-NO"/>
              <a:t>Trivselskurven raser ned, og man kan sitte igjen med å et sterk ønske om å ”SEND MEG HJEM”. </a:t>
            </a:r>
            <a:br>
              <a:rPr lang="nb-NO" altLang="nb-NO"/>
            </a:br>
            <a:br>
              <a:rPr lang="nb-NO" altLang="nb-NO"/>
            </a:br>
            <a:r>
              <a:rPr lang="nb-NO" altLang="nb-NO"/>
              <a:t>Typiske trekk i denne fase er at språket er vanskelig å takle. Det er ikke lengre nok å bare lære noen ord. Om vi lærer noen ord, blir det snakk om å uttrykke seg hjelpeløst. </a:t>
            </a:r>
            <a:br>
              <a:rPr lang="nb-NO" altLang="nb-NO"/>
            </a:br>
            <a:r>
              <a:rPr lang="nb-NO" altLang="nb-NO"/>
              <a:t>Man lever i lokalmiljøet, men føler seg ikke hjemme eller del av samfunnet. Omgivelsene er fremmede. Det er uvante lukter, andre innkjøpsrutiner, andre råvarer en hjemme. Det fremmede oppleves som en trussel – kan man stole på legen om man blir syk. Er det ikke best å reise hjem til norsk lege etc. </a:t>
            </a:r>
            <a:br>
              <a:rPr lang="nb-NO" altLang="nb-NO"/>
            </a:br>
            <a:r>
              <a:rPr lang="nb-NO" altLang="nb-NO"/>
              <a:t>I tillegg kommer savnet etter det vanlige og trygge, og alt det man reiste fra; venner, familie, kirken, Rimien rett nedi gata, kunne gå trygt på gata alene…. </a:t>
            </a:r>
            <a:endParaRPr lang="en-GB" altLang="nb-NO"/>
          </a:p>
          <a:p>
            <a:pPr eaLnBrk="1" hangingPunct="1"/>
            <a:endParaRPr lang="en-GB" altLang="nb-NO"/>
          </a:p>
          <a:p>
            <a:pPr eaLnBrk="1" hangingPunct="1"/>
            <a:r>
              <a:rPr lang="en-GB" altLang="nb-NO"/>
              <a:t>Sjokk fasen kan deles inn i TO faser; Land og Kultur</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Plassholder for lysbilde 1">
            <a:extLst>
              <a:ext uri="{FF2B5EF4-FFF2-40B4-BE49-F238E27FC236}">
                <a16:creationId xmlns:a16="http://schemas.microsoft.com/office/drawing/2014/main" id="{65A35E09-342E-42D6-ACE3-1F481EB4E122}"/>
              </a:ext>
            </a:extLst>
          </p:cNvPr>
          <p:cNvSpPr>
            <a:spLocks noGrp="1" noRot="1" noChangeAspect="1" noChangeArrowheads="1" noTextEdit="1"/>
          </p:cNvSpPr>
          <p:nvPr>
            <p:ph type="sldImg"/>
          </p:nvPr>
        </p:nvSpPr>
        <p:spPr>
          <a:ln/>
        </p:spPr>
      </p:sp>
      <p:sp>
        <p:nvSpPr>
          <p:cNvPr id="56323" name="Plassholder for notater 2">
            <a:extLst>
              <a:ext uri="{FF2B5EF4-FFF2-40B4-BE49-F238E27FC236}">
                <a16:creationId xmlns:a16="http://schemas.microsoft.com/office/drawing/2014/main" id="{AA368F16-58A6-414F-92DE-AC519555EEF1}"/>
              </a:ext>
            </a:extLst>
          </p:cNvPr>
          <p:cNvSpPr>
            <a:spLocks noGrp="1" noChangeArrowheads="1"/>
          </p:cNvSpPr>
          <p:nvPr>
            <p:ph type="body" idx="1"/>
          </p:nvPr>
        </p:nvSpPr>
        <p:spPr>
          <a:noFill/>
        </p:spPr>
        <p:txBody>
          <a:bodyPr/>
          <a:lstStyle/>
          <a:p>
            <a:endParaRPr lang="en-GB" altLang="nb-NO"/>
          </a:p>
        </p:txBody>
      </p:sp>
      <p:sp>
        <p:nvSpPr>
          <p:cNvPr id="56324" name="Plassholder for lysbildenummer 3">
            <a:extLst>
              <a:ext uri="{FF2B5EF4-FFF2-40B4-BE49-F238E27FC236}">
                <a16:creationId xmlns:a16="http://schemas.microsoft.com/office/drawing/2014/main" id="{68A36A40-EB50-4612-AA76-77114478CD7E}"/>
              </a:ext>
            </a:extLst>
          </p:cNvPr>
          <p:cNvSpPr>
            <a:spLocks noGrp="1"/>
          </p:cNvSpPr>
          <p:nvPr>
            <p:ph type="sldNum" sz="quarter" idx="5"/>
          </p:nvPr>
        </p:nvSpPr>
        <p:spPr>
          <a:noFill/>
        </p:spPr>
        <p:txBody>
          <a:bodyPr/>
          <a:lstStyle>
            <a:lvl1pPr defTabSz="955675">
              <a:defRPr>
                <a:solidFill>
                  <a:schemeClr val="tx1"/>
                </a:solidFill>
                <a:latin typeface="Arial" panose="020B0604020202020204" pitchFamily="34" charset="0"/>
              </a:defRPr>
            </a:lvl1pPr>
            <a:lvl2pPr marL="742950" indent="-285750" defTabSz="955675">
              <a:defRPr>
                <a:solidFill>
                  <a:schemeClr val="tx1"/>
                </a:solidFill>
                <a:latin typeface="Arial" panose="020B0604020202020204" pitchFamily="34" charset="0"/>
              </a:defRPr>
            </a:lvl2pPr>
            <a:lvl3pPr marL="1143000" indent="-228600" defTabSz="955675">
              <a:defRPr>
                <a:solidFill>
                  <a:schemeClr val="tx1"/>
                </a:solidFill>
                <a:latin typeface="Arial" panose="020B0604020202020204" pitchFamily="34" charset="0"/>
              </a:defRPr>
            </a:lvl3pPr>
            <a:lvl4pPr marL="1600200" indent="-228600" defTabSz="955675">
              <a:defRPr>
                <a:solidFill>
                  <a:schemeClr val="tx1"/>
                </a:solidFill>
                <a:latin typeface="Arial" panose="020B0604020202020204" pitchFamily="34" charset="0"/>
              </a:defRPr>
            </a:lvl4pPr>
            <a:lvl5pPr marL="2057400" indent="-228600" defTabSz="955675">
              <a:defRPr>
                <a:solidFill>
                  <a:schemeClr val="tx1"/>
                </a:solidFill>
                <a:latin typeface="Arial" panose="020B0604020202020204" pitchFamily="34" charset="0"/>
              </a:defRPr>
            </a:lvl5pPr>
            <a:lvl6pPr marL="2514600" indent="-228600" defTabSz="955675" eaLnBrk="0" fontAlgn="base" hangingPunct="0">
              <a:spcBef>
                <a:spcPct val="0"/>
              </a:spcBef>
              <a:spcAft>
                <a:spcPct val="0"/>
              </a:spcAft>
              <a:defRPr>
                <a:solidFill>
                  <a:schemeClr val="tx1"/>
                </a:solidFill>
                <a:latin typeface="Arial" panose="020B0604020202020204" pitchFamily="34" charset="0"/>
              </a:defRPr>
            </a:lvl6pPr>
            <a:lvl7pPr marL="2971800" indent="-228600" defTabSz="955675" eaLnBrk="0" fontAlgn="base" hangingPunct="0">
              <a:spcBef>
                <a:spcPct val="0"/>
              </a:spcBef>
              <a:spcAft>
                <a:spcPct val="0"/>
              </a:spcAft>
              <a:defRPr>
                <a:solidFill>
                  <a:schemeClr val="tx1"/>
                </a:solidFill>
                <a:latin typeface="Arial" panose="020B0604020202020204" pitchFamily="34" charset="0"/>
              </a:defRPr>
            </a:lvl7pPr>
            <a:lvl8pPr marL="3429000" indent="-228600" defTabSz="955675" eaLnBrk="0" fontAlgn="base" hangingPunct="0">
              <a:spcBef>
                <a:spcPct val="0"/>
              </a:spcBef>
              <a:spcAft>
                <a:spcPct val="0"/>
              </a:spcAft>
              <a:defRPr>
                <a:solidFill>
                  <a:schemeClr val="tx1"/>
                </a:solidFill>
                <a:latin typeface="Arial" panose="020B0604020202020204" pitchFamily="34" charset="0"/>
              </a:defRPr>
            </a:lvl8pPr>
            <a:lvl9pPr marL="3886200" indent="-228600" defTabSz="955675" eaLnBrk="0" fontAlgn="base" hangingPunct="0">
              <a:spcBef>
                <a:spcPct val="0"/>
              </a:spcBef>
              <a:spcAft>
                <a:spcPct val="0"/>
              </a:spcAft>
              <a:defRPr>
                <a:solidFill>
                  <a:schemeClr val="tx1"/>
                </a:solidFill>
                <a:latin typeface="Arial" panose="020B0604020202020204" pitchFamily="34" charset="0"/>
              </a:defRPr>
            </a:lvl9pPr>
          </a:lstStyle>
          <a:p>
            <a:fld id="{AF67FC6E-4C3A-4F31-AF63-4A0D7D345B50}" type="slidenum">
              <a:rPr lang="nb-NO" altLang="nb-NO"/>
              <a:pPr/>
              <a:t>21</a:t>
            </a:fld>
            <a:endParaRPr lang="nb-NO" altLang="nb-NO"/>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a:extLst>
              <a:ext uri="{FF2B5EF4-FFF2-40B4-BE49-F238E27FC236}">
                <a16:creationId xmlns:a16="http://schemas.microsoft.com/office/drawing/2014/main" id="{6137C01D-CDA4-4F9E-914D-758F3FBAE309}"/>
              </a:ext>
            </a:extLst>
          </p:cNvPr>
          <p:cNvSpPr>
            <a:spLocks noGrp="1" noChangeArrowheads="1"/>
          </p:cNvSpPr>
          <p:nvPr>
            <p:ph type="sldNum" sz="quarter" idx="5"/>
          </p:nvPr>
        </p:nvSpPr>
        <p:spPr>
          <a:noFill/>
        </p:spPr>
        <p:txBody>
          <a:bodyPr/>
          <a:lstStyle>
            <a:lvl1pPr defTabSz="955675">
              <a:defRPr>
                <a:solidFill>
                  <a:schemeClr val="tx1"/>
                </a:solidFill>
                <a:latin typeface="Arial" panose="020B0604020202020204" pitchFamily="34" charset="0"/>
              </a:defRPr>
            </a:lvl1pPr>
            <a:lvl2pPr marL="742950" indent="-285750" defTabSz="955675">
              <a:defRPr>
                <a:solidFill>
                  <a:schemeClr val="tx1"/>
                </a:solidFill>
                <a:latin typeface="Arial" panose="020B0604020202020204" pitchFamily="34" charset="0"/>
              </a:defRPr>
            </a:lvl2pPr>
            <a:lvl3pPr marL="1143000" indent="-228600" defTabSz="955675">
              <a:defRPr>
                <a:solidFill>
                  <a:schemeClr val="tx1"/>
                </a:solidFill>
                <a:latin typeface="Arial" panose="020B0604020202020204" pitchFamily="34" charset="0"/>
              </a:defRPr>
            </a:lvl3pPr>
            <a:lvl4pPr marL="1600200" indent="-228600" defTabSz="955675">
              <a:defRPr>
                <a:solidFill>
                  <a:schemeClr val="tx1"/>
                </a:solidFill>
                <a:latin typeface="Arial" panose="020B0604020202020204" pitchFamily="34" charset="0"/>
              </a:defRPr>
            </a:lvl4pPr>
            <a:lvl5pPr marL="2057400" indent="-228600" defTabSz="955675">
              <a:defRPr>
                <a:solidFill>
                  <a:schemeClr val="tx1"/>
                </a:solidFill>
                <a:latin typeface="Arial" panose="020B0604020202020204" pitchFamily="34" charset="0"/>
              </a:defRPr>
            </a:lvl5pPr>
            <a:lvl6pPr marL="2514600" indent="-228600" defTabSz="955675" eaLnBrk="0" fontAlgn="base" hangingPunct="0">
              <a:spcBef>
                <a:spcPct val="0"/>
              </a:spcBef>
              <a:spcAft>
                <a:spcPct val="0"/>
              </a:spcAft>
              <a:defRPr>
                <a:solidFill>
                  <a:schemeClr val="tx1"/>
                </a:solidFill>
                <a:latin typeface="Arial" panose="020B0604020202020204" pitchFamily="34" charset="0"/>
              </a:defRPr>
            </a:lvl6pPr>
            <a:lvl7pPr marL="2971800" indent="-228600" defTabSz="955675" eaLnBrk="0" fontAlgn="base" hangingPunct="0">
              <a:spcBef>
                <a:spcPct val="0"/>
              </a:spcBef>
              <a:spcAft>
                <a:spcPct val="0"/>
              </a:spcAft>
              <a:defRPr>
                <a:solidFill>
                  <a:schemeClr val="tx1"/>
                </a:solidFill>
                <a:latin typeface="Arial" panose="020B0604020202020204" pitchFamily="34" charset="0"/>
              </a:defRPr>
            </a:lvl7pPr>
            <a:lvl8pPr marL="3429000" indent="-228600" defTabSz="955675" eaLnBrk="0" fontAlgn="base" hangingPunct="0">
              <a:spcBef>
                <a:spcPct val="0"/>
              </a:spcBef>
              <a:spcAft>
                <a:spcPct val="0"/>
              </a:spcAft>
              <a:defRPr>
                <a:solidFill>
                  <a:schemeClr val="tx1"/>
                </a:solidFill>
                <a:latin typeface="Arial" panose="020B0604020202020204" pitchFamily="34" charset="0"/>
              </a:defRPr>
            </a:lvl8pPr>
            <a:lvl9pPr marL="3886200" indent="-228600" defTabSz="955675" eaLnBrk="0" fontAlgn="base" hangingPunct="0">
              <a:spcBef>
                <a:spcPct val="0"/>
              </a:spcBef>
              <a:spcAft>
                <a:spcPct val="0"/>
              </a:spcAft>
              <a:defRPr>
                <a:solidFill>
                  <a:schemeClr val="tx1"/>
                </a:solidFill>
                <a:latin typeface="Arial" panose="020B0604020202020204" pitchFamily="34" charset="0"/>
              </a:defRPr>
            </a:lvl9pPr>
          </a:lstStyle>
          <a:p>
            <a:fld id="{D6809FEB-03A1-4FA9-A55C-D34D6818EF69}" type="slidenum">
              <a:rPr lang="nb-NO" altLang="nb-NO"/>
              <a:pPr/>
              <a:t>22</a:t>
            </a:fld>
            <a:endParaRPr lang="nb-NO" altLang="nb-NO"/>
          </a:p>
        </p:txBody>
      </p:sp>
      <p:sp>
        <p:nvSpPr>
          <p:cNvPr id="58371" name="Rectangle 2">
            <a:extLst>
              <a:ext uri="{FF2B5EF4-FFF2-40B4-BE49-F238E27FC236}">
                <a16:creationId xmlns:a16="http://schemas.microsoft.com/office/drawing/2014/main" id="{789CE616-A230-4B75-A874-775D7DC790A7}"/>
              </a:ext>
            </a:extLst>
          </p:cNvPr>
          <p:cNvSpPr>
            <a:spLocks noGrp="1" noRot="1" noChangeAspect="1" noChangeArrowheads="1" noTextEdit="1"/>
          </p:cNvSpPr>
          <p:nvPr>
            <p:ph type="sldImg"/>
          </p:nvPr>
        </p:nvSpPr>
        <p:spPr>
          <a:ln/>
        </p:spPr>
      </p:sp>
      <p:sp>
        <p:nvSpPr>
          <p:cNvPr id="58372" name="Rectangle 3">
            <a:extLst>
              <a:ext uri="{FF2B5EF4-FFF2-40B4-BE49-F238E27FC236}">
                <a16:creationId xmlns:a16="http://schemas.microsoft.com/office/drawing/2014/main" id="{4A205BA1-093F-43D6-A011-45A3943917E8}"/>
              </a:ext>
            </a:extLst>
          </p:cNvPr>
          <p:cNvSpPr>
            <a:spLocks noGrp="1" noChangeArrowheads="1"/>
          </p:cNvSpPr>
          <p:nvPr>
            <p:ph type="body" idx="1"/>
          </p:nvPr>
        </p:nvSpPr>
        <p:spPr>
          <a:noFill/>
        </p:spPr>
        <p:txBody>
          <a:bodyPr/>
          <a:lstStyle/>
          <a:p>
            <a:pPr eaLnBrk="1" hangingPunct="1"/>
            <a:r>
              <a:rPr lang="en-GB" altLang="nb-NO"/>
              <a:t>1) Begrepet som brukes for å beskrive mer uttalt reaksjon av den desorientering de fleste opplever når de flytter for en lengre periode I en kultur som er markert forskjellig fra ens egen. </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a:extLst>
              <a:ext uri="{FF2B5EF4-FFF2-40B4-BE49-F238E27FC236}">
                <a16:creationId xmlns:a16="http://schemas.microsoft.com/office/drawing/2014/main" id="{CB0B7E16-856D-4A85-AB48-0524A03796F3}"/>
              </a:ext>
            </a:extLst>
          </p:cNvPr>
          <p:cNvSpPr>
            <a:spLocks noGrp="1" noChangeArrowheads="1"/>
          </p:cNvSpPr>
          <p:nvPr>
            <p:ph type="sldNum" sz="quarter" idx="5"/>
          </p:nvPr>
        </p:nvSpPr>
        <p:spPr>
          <a:noFill/>
        </p:spPr>
        <p:txBody>
          <a:bodyPr/>
          <a:lstStyle>
            <a:lvl1pPr defTabSz="955675">
              <a:defRPr>
                <a:solidFill>
                  <a:schemeClr val="tx1"/>
                </a:solidFill>
                <a:latin typeface="Arial" panose="020B0604020202020204" pitchFamily="34" charset="0"/>
              </a:defRPr>
            </a:lvl1pPr>
            <a:lvl2pPr marL="742950" indent="-285750" defTabSz="955675">
              <a:defRPr>
                <a:solidFill>
                  <a:schemeClr val="tx1"/>
                </a:solidFill>
                <a:latin typeface="Arial" panose="020B0604020202020204" pitchFamily="34" charset="0"/>
              </a:defRPr>
            </a:lvl2pPr>
            <a:lvl3pPr marL="1143000" indent="-228600" defTabSz="955675">
              <a:defRPr>
                <a:solidFill>
                  <a:schemeClr val="tx1"/>
                </a:solidFill>
                <a:latin typeface="Arial" panose="020B0604020202020204" pitchFamily="34" charset="0"/>
              </a:defRPr>
            </a:lvl3pPr>
            <a:lvl4pPr marL="1600200" indent="-228600" defTabSz="955675">
              <a:defRPr>
                <a:solidFill>
                  <a:schemeClr val="tx1"/>
                </a:solidFill>
                <a:latin typeface="Arial" panose="020B0604020202020204" pitchFamily="34" charset="0"/>
              </a:defRPr>
            </a:lvl4pPr>
            <a:lvl5pPr marL="2057400" indent="-228600" defTabSz="955675">
              <a:defRPr>
                <a:solidFill>
                  <a:schemeClr val="tx1"/>
                </a:solidFill>
                <a:latin typeface="Arial" panose="020B0604020202020204" pitchFamily="34" charset="0"/>
              </a:defRPr>
            </a:lvl5pPr>
            <a:lvl6pPr marL="2514600" indent="-228600" defTabSz="955675" eaLnBrk="0" fontAlgn="base" hangingPunct="0">
              <a:spcBef>
                <a:spcPct val="0"/>
              </a:spcBef>
              <a:spcAft>
                <a:spcPct val="0"/>
              </a:spcAft>
              <a:defRPr>
                <a:solidFill>
                  <a:schemeClr val="tx1"/>
                </a:solidFill>
                <a:latin typeface="Arial" panose="020B0604020202020204" pitchFamily="34" charset="0"/>
              </a:defRPr>
            </a:lvl6pPr>
            <a:lvl7pPr marL="2971800" indent="-228600" defTabSz="955675" eaLnBrk="0" fontAlgn="base" hangingPunct="0">
              <a:spcBef>
                <a:spcPct val="0"/>
              </a:spcBef>
              <a:spcAft>
                <a:spcPct val="0"/>
              </a:spcAft>
              <a:defRPr>
                <a:solidFill>
                  <a:schemeClr val="tx1"/>
                </a:solidFill>
                <a:latin typeface="Arial" panose="020B0604020202020204" pitchFamily="34" charset="0"/>
              </a:defRPr>
            </a:lvl7pPr>
            <a:lvl8pPr marL="3429000" indent="-228600" defTabSz="955675" eaLnBrk="0" fontAlgn="base" hangingPunct="0">
              <a:spcBef>
                <a:spcPct val="0"/>
              </a:spcBef>
              <a:spcAft>
                <a:spcPct val="0"/>
              </a:spcAft>
              <a:defRPr>
                <a:solidFill>
                  <a:schemeClr val="tx1"/>
                </a:solidFill>
                <a:latin typeface="Arial" panose="020B0604020202020204" pitchFamily="34" charset="0"/>
              </a:defRPr>
            </a:lvl8pPr>
            <a:lvl9pPr marL="3886200" indent="-228600" defTabSz="955675" eaLnBrk="0" fontAlgn="base" hangingPunct="0">
              <a:spcBef>
                <a:spcPct val="0"/>
              </a:spcBef>
              <a:spcAft>
                <a:spcPct val="0"/>
              </a:spcAft>
              <a:defRPr>
                <a:solidFill>
                  <a:schemeClr val="tx1"/>
                </a:solidFill>
                <a:latin typeface="Arial" panose="020B0604020202020204" pitchFamily="34" charset="0"/>
              </a:defRPr>
            </a:lvl9pPr>
          </a:lstStyle>
          <a:p>
            <a:fld id="{F057A5EE-6FBF-43EB-8933-1A86D0A7E22A}" type="slidenum">
              <a:rPr lang="nb-NO" altLang="nb-NO"/>
              <a:pPr/>
              <a:t>23</a:t>
            </a:fld>
            <a:endParaRPr lang="nb-NO" altLang="nb-NO"/>
          </a:p>
        </p:txBody>
      </p:sp>
      <p:sp>
        <p:nvSpPr>
          <p:cNvPr id="60419" name="Rectangle 2">
            <a:extLst>
              <a:ext uri="{FF2B5EF4-FFF2-40B4-BE49-F238E27FC236}">
                <a16:creationId xmlns:a16="http://schemas.microsoft.com/office/drawing/2014/main" id="{CE64B13E-BF66-46FA-96C1-884162023AF7}"/>
              </a:ext>
            </a:extLst>
          </p:cNvPr>
          <p:cNvSpPr>
            <a:spLocks noGrp="1" noRot="1" noChangeAspect="1" noChangeArrowheads="1" noTextEdit="1"/>
          </p:cNvSpPr>
          <p:nvPr>
            <p:ph type="sldImg"/>
          </p:nvPr>
        </p:nvSpPr>
        <p:spPr>
          <a:ln/>
        </p:spPr>
      </p:sp>
      <p:sp>
        <p:nvSpPr>
          <p:cNvPr id="60420" name="Rectangle 3">
            <a:extLst>
              <a:ext uri="{FF2B5EF4-FFF2-40B4-BE49-F238E27FC236}">
                <a16:creationId xmlns:a16="http://schemas.microsoft.com/office/drawing/2014/main" id="{87A2353D-E736-4469-AD0A-40111A053DEF}"/>
              </a:ext>
            </a:extLst>
          </p:cNvPr>
          <p:cNvSpPr>
            <a:spLocks noGrp="1" noChangeArrowheads="1"/>
          </p:cNvSpPr>
          <p:nvPr>
            <p:ph type="body" idx="1"/>
          </p:nvPr>
        </p:nvSpPr>
        <p:spPr>
          <a:xfrm>
            <a:off x="906463" y="4714875"/>
            <a:ext cx="4984750" cy="4467225"/>
          </a:xfrm>
          <a:noFill/>
        </p:spPr>
        <p:txBody>
          <a:bodyPr/>
          <a:lstStyle/>
          <a:p>
            <a:pPr eaLnBrk="1" hangingPunct="1"/>
            <a:endParaRPr lang="en-GB" altLang="nb-NO"/>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Plassholder for lysbilde 1">
            <a:extLst>
              <a:ext uri="{FF2B5EF4-FFF2-40B4-BE49-F238E27FC236}">
                <a16:creationId xmlns:a16="http://schemas.microsoft.com/office/drawing/2014/main" id="{1F90D32C-6E96-4CF3-B608-02A2B30D5B9A}"/>
              </a:ext>
            </a:extLst>
          </p:cNvPr>
          <p:cNvSpPr>
            <a:spLocks noGrp="1" noRot="1" noChangeAspect="1" noChangeArrowheads="1" noTextEdit="1"/>
          </p:cNvSpPr>
          <p:nvPr>
            <p:ph type="sldImg"/>
          </p:nvPr>
        </p:nvSpPr>
        <p:spPr>
          <a:ln/>
        </p:spPr>
      </p:sp>
      <p:sp>
        <p:nvSpPr>
          <p:cNvPr id="62467" name="Plassholder for notater 2">
            <a:extLst>
              <a:ext uri="{FF2B5EF4-FFF2-40B4-BE49-F238E27FC236}">
                <a16:creationId xmlns:a16="http://schemas.microsoft.com/office/drawing/2014/main" id="{D8C08FD4-9367-45B3-BCA4-FF87E1BD9A52}"/>
              </a:ext>
            </a:extLst>
          </p:cNvPr>
          <p:cNvSpPr>
            <a:spLocks noGrp="1" noChangeArrowheads="1"/>
          </p:cNvSpPr>
          <p:nvPr>
            <p:ph type="body" idx="1"/>
          </p:nvPr>
        </p:nvSpPr>
        <p:spPr>
          <a:noFill/>
        </p:spPr>
        <p:txBody>
          <a:bodyPr/>
          <a:lstStyle/>
          <a:p>
            <a:endParaRPr lang="en-GB" altLang="nb-NO"/>
          </a:p>
        </p:txBody>
      </p:sp>
      <p:sp>
        <p:nvSpPr>
          <p:cNvPr id="62468" name="Plassholder for lysbildenummer 3">
            <a:extLst>
              <a:ext uri="{FF2B5EF4-FFF2-40B4-BE49-F238E27FC236}">
                <a16:creationId xmlns:a16="http://schemas.microsoft.com/office/drawing/2014/main" id="{4289DFA9-3F96-401B-83C9-75AAB5C28BB6}"/>
              </a:ext>
            </a:extLst>
          </p:cNvPr>
          <p:cNvSpPr>
            <a:spLocks noGrp="1"/>
          </p:cNvSpPr>
          <p:nvPr>
            <p:ph type="sldNum" sz="quarter" idx="5"/>
          </p:nvPr>
        </p:nvSpPr>
        <p:spPr>
          <a:noFill/>
        </p:spPr>
        <p:txBody>
          <a:bodyPr/>
          <a:lstStyle>
            <a:lvl1pPr defTabSz="955675">
              <a:defRPr>
                <a:solidFill>
                  <a:schemeClr val="tx1"/>
                </a:solidFill>
                <a:latin typeface="Arial" panose="020B0604020202020204" pitchFamily="34" charset="0"/>
              </a:defRPr>
            </a:lvl1pPr>
            <a:lvl2pPr marL="742950" indent="-285750" defTabSz="955675">
              <a:defRPr>
                <a:solidFill>
                  <a:schemeClr val="tx1"/>
                </a:solidFill>
                <a:latin typeface="Arial" panose="020B0604020202020204" pitchFamily="34" charset="0"/>
              </a:defRPr>
            </a:lvl2pPr>
            <a:lvl3pPr marL="1143000" indent="-228600" defTabSz="955675">
              <a:defRPr>
                <a:solidFill>
                  <a:schemeClr val="tx1"/>
                </a:solidFill>
                <a:latin typeface="Arial" panose="020B0604020202020204" pitchFamily="34" charset="0"/>
              </a:defRPr>
            </a:lvl3pPr>
            <a:lvl4pPr marL="1600200" indent="-228600" defTabSz="955675">
              <a:defRPr>
                <a:solidFill>
                  <a:schemeClr val="tx1"/>
                </a:solidFill>
                <a:latin typeface="Arial" panose="020B0604020202020204" pitchFamily="34" charset="0"/>
              </a:defRPr>
            </a:lvl4pPr>
            <a:lvl5pPr marL="2057400" indent="-228600" defTabSz="955675">
              <a:defRPr>
                <a:solidFill>
                  <a:schemeClr val="tx1"/>
                </a:solidFill>
                <a:latin typeface="Arial" panose="020B0604020202020204" pitchFamily="34" charset="0"/>
              </a:defRPr>
            </a:lvl5pPr>
            <a:lvl6pPr marL="2514600" indent="-228600" defTabSz="955675" eaLnBrk="0" fontAlgn="base" hangingPunct="0">
              <a:spcBef>
                <a:spcPct val="0"/>
              </a:spcBef>
              <a:spcAft>
                <a:spcPct val="0"/>
              </a:spcAft>
              <a:defRPr>
                <a:solidFill>
                  <a:schemeClr val="tx1"/>
                </a:solidFill>
                <a:latin typeface="Arial" panose="020B0604020202020204" pitchFamily="34" charset="0"/>
              </a:defRPr>
            </a:lvl6pPr>
            <a:lvl7pPr marL="2971800" indent="-228600" defTabSz="955675" eaLnBrk="0" fontAlgn="base" hangingPunct="0">
              <a:spcBef>
                <a:spcPct val="0"/>
              </a:spcBef>
              <a:spcAft>
                <a:spcPct val="0"/>
              </a:spcAft>
              <a:defRPr>
                <a:solidFill>
                  <a:schemeClr val="tx1"/>
                </a:solidFill>
                <a:latin typeface="Arial" panose="020B0604020202020204" pitchFamily="34" charset="0"/>
              </a:defRPr>
            </a:lvl7pPr>
            <a:lvl8pPr marL="3429000" indent="-228600" defTabSz="955675" eaLnBrk="0" fontAlgn="base" hangingPunct="0">
              <a:spcBef>
                <a:spcPct val="0"/>
              </a:spcBef>
              <a:spcAft>
                <a:spcPct val="0"/>
              </a:spcAft>
              <a:defRPr>
                <a:solidFill>
                  <a:schemeClr val="tx1"/>
                </a:solidFill>
                <a:latin typeface="Arial" panose="020B0604020202020204" pitchFamily="34" charset="0"/>
              </a:defRPr>
            </a:lvl8pPr>
            <a:lvl9pPr marL="3886200" indent="-228600" defTabSz="955675" eaLnBrk="0" fontAlgn="base" hangingPunct="0">
              <a:spcBef>
                <a:spcPct val="0"/>
              </a:spcBef>
              <a:spcAft>
                <a:spcPct val="0"/>
              </a:spcAft>
              <a:defRPr>
                <a:solidFill>
                  <a:schemeClr val="tx1"/>
                </a:solidFill>
                <a:latin typeface="Arial" panose="020B0604020202020204" pitchFamily="34" charset="0"/>
              </a:defRPr>
            </a:lvl9pPr>
          </a:lstStyle>
          <a:p>
            <a:fld id="{F377264D-7C1E-44BB-902C-37A44C08E500}" type="slidenum">
              <a:rPr lang="nb-NO" altLang="nb-NO"/>
              <a:pPr/>
              <a:t>24</a:t>
            </a:fld>
            <a:endParaRPr lang="nb-NO" altLang="nb-NO"/>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a:extLst>
              <a:ext uri="{FF2B5EF4-FFF2-40B4-BE49-F238E27FC236}">
                <a16:creationId xmlns:a16="http://schemas.microsoft.com/office/drawing/2014/main" id="{66E1153E-8CB0-4D7F-8884-6C1F88C9D78D}"/>
              </a:ext>
            </a:extLst>
          </p:cNvPr>
          <p:cNvSpPr>
            <a:spLocks noGrp="1" noChangeArrowheads="1"/>
          </p:cNvSpPr>
          <p:nvPr>
            <p:ph type="sldNum" sz="quarter" idx="5"/>
          </p:nvPr>
        </p:nvSpPr>
        <p:spPr>
          <a:noFill/>
        </p:spPr>
        <p:txBody>
          <a:bodyPr/>
          <a:lstStyle>
            <a:lvl1pPr defTabSz="955675">
              <a:defRPr>
                <a:solidFill>
                  <a:schemeClr val="tx1"/>
                </a:solidFill>
                <a:latin typeface="Arial" panose="020B0604020202020204" pitchFamily="34" charset="0"/>
              </a:defRPr>
            </a:lvl1pPr>
            <a:lvl2pPr marL="742950" indent="-285750" defTabSz="955675">
              <a:defRPr>
                <a:solidFill>
                  <a:schemeClr val="tx1"/>
                </a:solidFill>
                <a:latin typeface="Arial" panose="020B0604020202020204" pitchFamily="34" charset="0"/>
              </a:defRPr>
            </a:lvl2pPr>
            <a:lvl3pPr marL="1143000" indent="-228600" defTabSz="955675">
              <a:defRPr>
                <a:solidFill>
                  <a:schemeClr val="tx1"/>
                </a:solidFill>
                <a:latin typeface="Arial" panose="020B0604020202020204" pitchFamily="34" charset="0"/>
              </a:defRPr>
            </a:lvl3pPr>
            <a:lvl4pPr marL="1600200" indent="-228600" defTabSz="955675">
              <a:defRPr>
                <a:solidFill>
                  <a:schemeClr val="tx1"/>
                </a:solidFill>
                <a:latin typeface="Arial" panose="020B0604020202020204" pitchFamily="34" charset="0"/>
              </a:defRPr>
            </a:lvl4pPr>
            <a:lvl5pPr marL="2057400" indent="-228600" defTabSz="955675">
              <a:defRPr>
                <a:solidFill>
                  <a:schemeClr val="tx1"/>
                </a:solidFill>
                <a:latin typeface="Arial" panose="020B0604020202020204" pitchFamily="34" charset="0"/>
              </a:defRPr>
            </a:lvl5pPr>
            <a:lvl6pPr marL="2514600" indent="-228600" defTabSz="955675" eaLnBrk="0" fontAlgn="base" hangingPunct="0">
              <a:spcBef>
                <a:spcPct val="0"/>
              </a:spcBef>
              <a:spcAft>
                <a:spcPct val="0"/>
              </a:spcAft>
              <a:defRPr>
                <a:solidFill>
                  <a:schemeClr val="tx1"/>
                </a:solidFill>
                <a:latin typeface="Arial" panose="020B0604020202020204" pitchFamily="34" charset="0"/>
              </a:defRPr>
            </a:lvl6pPr>
            <a:lvl7pPr marL="2971800" indent="-228600" defTabSz="955675" eaLnBrk="0" fontAlgn="base" hangingPunct="0">
              <a:spcBef>
                <a:spcPct val="0"/>
              </a:spcBef>
              <a:spcAft>
                <a:spcPct val="0"/>
              </a:spcAft>
              <a:defRPr>
                <a:solidFill>
                  <a:schemeClr val="tx1"/>
                </a:solidFill>
                <a:latin typeface="Arial" panose="020B0604020202020204" pitchFamily="34" charset="0"/>
              </a:defRPr>
            </a:lvl7pPr>
            <a:lvl8pPr marL="3429000" indent="-228600" defTabSz="955675" eaLnBrk="0" fontAlgn="base" hangingPunct="0">
              <a:spcBef>
                <a:spcPct val="0"/>
              </a:spcBef>
              <a:spcAft>
                <a:spcPct val="0"/>
              </a:spcAft>
              <a:defRPr>
                <a:solidFill>
                  <a:schemeClr val="tx1"/>
                </a:solidFill>
                <a:latin typeface="Arial" panose="020B0604020202020204" pitchFamily="34" charset="0"/>
              </a:defRPr>
            </a:lvl8pPr>
            <a:lvl9pPr marL="3886200" indent="-228600" defTabSz="955675" eaLnBrk="0" fontAlgn="base" hangingPunct="0">
              <a:spcBef>
                <a:spcPct val="0"/>
              </a:spcBef>
              <a:spcAft>
                <a:spcPct val="0"/>
              </a:spcAft>
              <a:defRPr>
                <a:solidFill>
                  <a:schemeClr val="tx1"/>
                </a:solidFill>
                <a:latin typeface="Arial" panose="020B0604020202020204" pitchFamily="34" charset="0"/>
              </a:defRPr>
            </a:lvl9pPr>
          </a:lstStyle>
          <a:p>
            <a:fld id="{EF6E29CC-B735-4D0C-860F-3A5B305B5845}" type="slidenum">
              <a:rPr lang="nb-NO" altLang="nb-NO"/>
              <a:pPr/>
              <a:t>26</a:t>
            </a:fld>
            <a:endParaRPr lang="nb-NO" altLang="nb-NO"/>
          </a:p>
        </p:txBody>
      </p:sp>
      <p:sp>
        <p:nvSpPr>
          <p:cNvPr id="64515" name="Rectangle 7">
            <a:extLst>
              <a:ext uri="{FF2B5EF4-FFF2-40B4-BE49-F238E27FC236}">
                <a16:creationId xmlns:a16="http://schemas.microsoft.com/office/drawing/2014/main" id="{19577B9E-0EBB-4795-B277-8773245FBE05}"/>
              </a:ext>
            </a:extLst>
          </p:cNvPr>
          <p:cNvSpPr txBox="1">
            <a:spLocks noGrp="1" noChangeArrowheads="1"/>
          </p:cNvSpPr>
          <p:nvPr/>
        </p:nvSpPr>
        <p:spPr bwMode="auto">
          <a:xfrm>
            <a:off x="3849688" y="9428163"/>
            <a:ext cx="2946400" cy="49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1" tIns="45716" rIns="91431" bIns="45716" anchor="b"/>
          <a:lstStyle>
            <a:lvl1pPr>
              <a:defRPr>
                <a:solidFill>
                  <a:schemeClr val="tx1"/>
                </a:solidFill>
                <a:latin typeface="Arial" panose="020B0604020202020204" pitchFamily="34" charset="0"/>
              </a:defRPr>
            </a:lvl1pPr>
            <a:lvl2pPr marL="685800" indent="-263525">
              <a:defRPr>
                <a:solidFill>
                  <a:schemeClr val="tx1"/>
                </a:solidFill>
                <a:latin typeface="Arial" panose="020B0604020202020204" pitchFamily="34" charset="0"/>
              </a:defRPr>
            </a:lvl2pPr>
            <a:lvl3pPr marL="1055688" indent="-211138">
              <a:defRPr>
                <a:solidFill>
                  <a:schemeClr val="tx1"/>
                </a:solidFill>
                <a:latin typeface="Arial" panose="020B0604020202020204" pitchFamily="34" charset="0"/>
              </a:defRPr>
            </a:lvl3pPr>
            <a:lvl4pPr marL="1476375" indent="-209550">
              <a:defRPr>
                <a:solidFill>
                  <a:schemeClr val="tx1"/>
                </a:solidFill>
                <a:latin typeface="Arial" panose="020B0604020202020204" pitchFamily="34" charset="0"/>
              </a:defRPr>
            </a:lvl4pPr>
            <a:lvl5pPr marL="1898650" indent="-211138">
              <a:defRPr>
                <a:solidFill>
                  <a:schemeClr val="tx1"/>
                </a:solidFill>
                <a:latin typeface="Arial" panose="020B0604020202020204" pitchFamily="34" charset="0"/>
              </a:defRPr>
            </a:lvl5pPr>
            <a:lvl6pPr marL="2355850" indent="-211138" eaLnBrk="0" fontAlgn="base" hangingPunct="0">
              <a:spcBef>
                <a:spcPct val="0"/>
              </a:spcBef>
              <a:spcAft>
                <a:spcPct val="0"/>
              </a:spcAft>
              <a:defRPr>
                <a:solidFill>
                  <a:schemeClr val="tx1"/>
                </a:solidFill>
                <a:latin typeface="Arial" panose="020B0604020202020204" pitchFamily="34" charset="0"/>
              </a:defRPr>
            </a:lvl6pPr>
            <a:lvl7pPr marL="2813050" indent="-211138" eaLnBrk="0" fontAlgn="base" hangingPunct="0">
              <a:spcBef>
                <a:spcPct val="0"/>
              </a:spcBef>
              <a:spcAft>
                <a:spcPct val="0"/>
              </a:spcAft>
              <a:defRPr>
                <a:solidFill>
                  <a:schemeClr val="tx1"/>
                </a:solidFill>
                <a:latin typeface="Arial" panose="020B0604020202020204" pitchFamily="34" charset="0"/>
              </a:defRPr>
            </a:lvl7pPr>
            <a:lvl8pPr marL="3270250" indent="-211138" eaLnBrk="0" fontAlgn="base" hangingPunct="0">
              <a:spcBef>
                <a:spcPct val="0"/>
              </a:spcBef>
              <a:spcAft>
                <a:spcPct val="0"/>
              </a:spcAft>
              <a:defRPr>
                <a:solidFill>
                  <a:schemeClr val="tx1"/>
                </a:solidFill>
                <a:latin typeface="Arial" panose="020B0604020202020204" pitchFamily="34" charset="0"/>
              </a:defRPr>
            </a:lvl8pPr>
            <a:lvl9pPr marL="3727450" indent="-211138" eaLnBrk="0" fontAlgn="base" hangingPunct="0">
              <a:spcBef>
                <a:spcPct val="0"/>
              </a:spcBef>
              <a:spcAft>
                <a:spcPct val="0"/>
              </a:spcAft>
              <a:defRPr>
                <a:solidFill>
                  <a:schemeClr val="tx1"/>
                </a:solidFill>
                <a:latin typeface="Arial" panose="020B0604020202020204" pitchFamily="34" charset="0"/>
              </a:defRPr>
            </a:lvl9pPr>
          </a:lstStyle>
          <a:p>
            <a:pPr algn="r" eaLnBrk="1" hangingPunct="1"/>
            <a:fld id="{5CE6271F-A023-42CA-BBC9-7065E3450226}" type="slidenum">
              <a:rPr lang="en-US" altLang="nb-NO" sz="1200"/>
              <a:pPr algn="r" eaLnBrk="1" hangingPunct="1"/>
              <a:t>26</a:t>
            </a:fld>
            <a:endParaRPr lang="en-US" altLang="nb-NO" sz="1200"/>
          </a:p>
        </p:txBody>
      </p:sp>
      <p:sp>
        <p:nvSpPr>
          <p:cNvPr id="64516" name="Rectangle 2">
            <a:extLst>
              <a:ext uri="{FF2B5EF4-FFF2-40B4-BE49-F238E27FC236}">
                <a16:creationId xmlns:a16="http://schemas.microsoft.com/office/drawing/2014/main" id="{13C19698-36BD-4B0C-94E3-AB6726F096C7}"/>
              </a:ext>
            </a:extLst>
          </p:cNvPr>
          <p:cNvSpPr>
            <a:spLocks noGrp="1" noRot="1" noChangeAspect="1" noChangeArrowheads="1" noTextEdit="1"/>
          </p:cNvSpPr>
          <p:nvPr>
            <p:ph type="sldImg"/>
          </p:nvPr>
        </p:nvSpPr>
        <p:spPr>
          <a:xfrm>
            <a:off x="917575" y="744538"/>
            <a:ext cx="4962525" cy="3722687"/>
          </a:xfrm>
          <a:ln/>
        </p:spPr>
      </p:sp>
      <p:sp>
        <p:nvSpPr>
          <p:cNvPr id="64517" name="Rectangle 3">
            <a:extLst>
              <a:ext uri="{FF2B5EF4-FFF2-40B4-BE49-F238E27FC236}">
                <a16:creationId xmlns:a16="http://schemas.microsoft.com/office/drawing/2014/main" id="{27B1E302-CA1E-42ED-AA3F-87D3A8F3E23C}"/>
              </a:ext>
            </a:extLst>
          </p:cNvPr>
          <p:cNvSpPr>
            <a:spLocks noGrp="1" noChangeArrowheads="1"/>
          </p:cNvSpPr>
          <p:nvPr>
            <p:ph type="body" idx="1"/>
          </p:nvPr>
        </p:nvSpPr>
        <p:spPr>
          <a:noFill/>
        </p:spPr>
        <p:txBody>
          <a:bodyPr lIns="91431" tIns="45716" rIns="91431" bIns="45716"/>
          <a:lstStyle/>
          <a:p>
            <a:pPr eaLnBrk="1" hangingPunct="1"/>
            <a:r>
              <a:rPr lang="en-US" altLang="nb-NO"/>
              <a:t>Ladies bugging Maite every day trying to get me another wife. – The way people drive! </a:t>
            </a:r>
          </a:p>
          <a:p>
            <a:pPr eaLnBrk="1" hangingPunct="1"/>
            <a:r>
              <a:rPr lang="en-US" altLang="nb-NO"/>
              <a:t>People dropping by your house or office unannounced. Disturbing the ‘expat’ working schedule, privacy.</a:t>
            </a:r>
          </a:p>
          <a:p>
            <a:pPr eaLnBrk="1" hangingPunct="1"/>
            <a:r>
              <a:rPr lang="en-US" altLang="nb-NO"/>
              <a:t>Double shot! Frank, from the leadership came to see us: Just said hi, for the door, he didn’t want to come in. Shocking!</a:t>
            </a:r>
          </a:p>
          <a:p>
            <a:pPr eaLnBrk="1" hangingPunct="1"/>
            <a:r>
              <a:rPr lang="en-US" altLang="nb-NO"/>
              <a:t>Go to a set up appointment in Brazil or Senegal: meeting starts one hour late and no apologies are made! </a:t>
            </a:r>
          </a:p>
          <a:p>
            <a:pPr eaLnBrk="1" hangingPunct="1"/>
            <a:r>
              <a:rPr lang="en-US" altLang="nb-NO"/>
              <a:t>SINCE tentmaking is a way of witnessing with our work, and way of life, we nee to be more careful about the cross-cultural adjustments in the work place.  </a:t>
            </a:r>
          </a:p>
          <a:p>
            <a:pPr eaLnBrk="1" hangingPunct="1"/>
            <a:r>
              <a:rPr lang="en-US" altLang="nb-NO"/>
              <a:t>THERE are BAD and WORSE days! – A day in Dakar!</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a:extLst>
              <a:ext uri="{FF2B5EF4-FFF2-40B4-BE49-F238E27FC236}">
                <a16:creationId xmlns:a16="http://schemas.microsoft.com/office/drawing/2014/main" id="{8E4D069A-CCE5-46B6-A9E7-2241ECA3571F}"/>
              </a:ext>
            </a:extLst>
          </p:cNvPr>
          <p:cNvSpPr>
            <a:spLocks noGrp="1" noChangeArrowheads="1"/>
          </p:cNvSpPr>
          <p:nvPr>
            <p:ph type="sldNum" sz="quarter" idx="5"/>
          </p:nvPr>
        </p:nvSpPr>
        <p:spPr>
          <a:noFill/>
        </p:spPr>
        <p:txBody>
          <a:bodyPr/>
          <a:lstStyle>
            <a:lvl1pPr defTabSz="955675">
              <a:defRPr>
                <a:solidFill>
                  <a:schemeClr val="tx1"/>
                </a:solidFill>
                <a:latin typeface="Arial" panose="020B0604020202020204" pitchFamily="34" charset="0"/>
              </a:defRPr>
            </a:lvl1pPr>
            <a:lvl2pPr marL="742950" indent="-285750" defTabSz="955675">
              <a:defRPr>
                <a:solidFill>
                  <a:schemeClr val="tx1"/>
                </a:solidFill>
                <a:latin typeface="Arial" panose="020B0604020202020204" pitchFamily="34" charset="0"/>
              </a:defRPr>
            </a:lvl2pPr>
            <a:lvl3pPr marL="1143000" indent="-228600" defTabSz="955675">
              <a:defRPr>
                <a:solidFill>
                  <a:schemeClr val="tx1"/>
                </a:solidFill>
                <a:latin typeface="Arial" panose="020B0604020202020204" pitchFamily="34" charset="0"/>
              </a:defRPr>
            </a:lvl3pPr>
            <a:lvl4pPr marL="1600200" indent="-228600" defTabSz="955675">
              <a:defRPr>
                <a:solidFill>
                  <a:schemeClr val="tx1"/>
                </a:solidFill>
                <a:latin typeface="Arial" panose="020B0604020202020204" pitchFamily="34" charset="0"/>
              </a:defRPr>
            </a:lvl4pPr>
            <a:lvl5pPr marL="2057400" indent="-228600" defTabSz="955675">
              <a:defRPr>
                <a:solidFill>
                  <a:schemeClr val="tx1"/>
                </a:solidFill>
                <a:latin typeface="Arial" panose="020B0604020202020204" pitchFamily="34" charset="0"/>
              </a:defRPr>
            </a:lvl5pPr>
            <a:lvl6pPr marL="2514600" indent="-228600" defTabSz="955675" eaLnBrk="0" fontAlgn="base" hangingPunct="0">
              <a:spcBef>
                <a:spcPct val="0"/>
              </a:spcBef>
              <a:spcAft>
                <a:spcPct val="0"/>
              </a:spcAft>
              <a:defRPr>
                <a:solidFill>
                  <a:schemeClr val="tx1"/>
                </a:solidFill>
                <a:latin typeface="Arial" panose="020B0604020202020204" pitchFamily="34" charset="0"/>
              </a:defRPr>
            </a:lvl6pPr>
            <a:lvl7pPr marL="2971800" indent="-228600" defTabSz="955675" eaLnBrk="0" fontAlgn="base" hangingPunct="0">
              <a:spcBef>
                <a:spcPct val="0"/>
              </a:spcBef>
              <a:spcAft>
                <a:spcPct val="0"/>
              </a:spcAft>
              <a:defRPr>
                <a:solidFill>
                  <a:schemeClr val="tx1"/>
                </a:solidFill>
                <a:latin typeface="Arial" panose="020B0604020202020204" pitchFamily="34" charset="0"/>
              </a:defRPr>
            </a:lvl7pPr>
            <a:lvl8pPr marL="3429000" indent="-228600" defTabSz="955675" eaLnBrk="0" fontAlgn="base" hangingPunct="0">
              <a:spcBef>
                <a:spcPct val="0"/>
              </a:spcBef>
              <a:spcAft>
                <a:spcPct val="0"/>
              </a:spcAft>
              <a:defRPr>
                <a:solidFill>
                  <a:schemeClr val="tx1"/>
                </a:solidFill>
                <a:latin typeface="Arial" panose="020B0604020202020204" pitchFamily="34" charset="0"/>
              </a:defRPr>
            </a:lvl8pPr>
            <a:lvl9pPr marL="3886200" indent="-228600" defTabSz="955675" eaLnBrk="0" fontAlgn="base" hangingPunct="0">
              <a:spcBef>
                <a:spcPct val="0"/>
              </a:spcBef>
              <a:spcAft>
                <a:spcPct val="0"/>
              </a:spcAft>
              <a:defRPr>
                <a:solidFill>
                  <a:schemeClr val="tx1"/>
                </a:solidFill>
                <a:latin typeface="Arial" panose="020B0604020202020204" pitchFamily="34" charset="0"/>
              </a:defRPr>
            </a:lvl9pPr>
          </a:lstStyle>
          <a:p>
            <a:fld id="{57820DF8-CF68-4389-932C-11294EF16F8C}" type="slidenum">
              <a:rPr lang="nb-NO" altLang="nb-NO"/>
              <a:pPr/>
              <a:t>27</a:t>
            </a:fld>
            <a:endParaRPr lang="nb-NO" altLang="nb-NO"/>
          </a:p>
        </p:txBody>
      </p:sp>
      <p:sp>
        <p:nvSpPr>
          <p:cNvPr id="65539" name="Rectangle 7">
            <a:extLst>
              <a:ext uri="{FF2B5EF4-FFF2-40B4-BE49-F238E27FC236}">
                <a16:creationId xmlns:a16="http://schemas.microsoft.com/office/drawing/2014/main" id="{FBF3BDB7-F72E-4239-93DC-6A3C296A8FF3}"/>
              </a:ext>
            </a:extLst>
          </p:cNvPr>
          <p:cNvSpPr txBox="1">
            <a:spLocks noGrp="1" noChangeArrowheads="1"/>
          </p:cNvSpPr>
          <p:nvPr/>
        </p:nvSpPr>
        <p:spPr bwMode="auto">
          <a:xfrm>
            <a:off x="3849688" y="9428163"/>
            <a:ext cx="2946400" cy="49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1" tIns="45716" rIns="91431" bIns="45716" anchor="b"/>
          <a:lstStyle>
            <a:lvl1pPr>
              <a:defRPr>
                <a:solidFill>
                  <a:schemeClr val="tx1"/>
                </a:solidFill>
                <a:latin typeface="Arial" panose="020B0604020202020204" pitchFamily="34" charset="0"/>
              </a:defRPr>
            </a:lvl1pPr>
            <a:lvl2pPr marL="685800" indent="-263525">
              <a:defRPr>
                <a:solidFill>
                  <a:schemeClr val="tx1"/>
                </a:solidFill>
                <a:latin typeface="Arial" panose="020B0604020202020204" pitchFamily="34" charset="0"/>
              </a:defRPr>
            </a:lvl2pPr>
            <a:lvl3pPr marL="1055688" indent="-211138">
              <a:defRPr>
                <a:solidFill>
                  <a:schemeClr val="tx1"/>
                </a:solidFill>
                <a:latin typeface="Arial" panose="020B0604020202020204" pitchFamily="34" charset="0"/>
              </a:defRPr>
            </a:lvl3pPr>
            <a:lvl4pPr marL="1476375" indent="-209550">
              <a:defRPr>
                <a:solidFill>
                  <a:schemeClr val="tx1"/>
                </a:solidFill>
                <a:latin typeface="Arial" panose="020B0604020202020204" pitchFamily="34" charset="0"/>
              </a:defRPr>
            </a:lvl4pPr>
            <a:lvl5pPr marL="1898650" indent="-211138">
              <a:defRPr>
                <a:solidFill>
                  <a:schemeClr val="tx1"/>
                </a:solidFill>
                <a:latin typeface="Arial" panose="020B0604020202020204" pitchFamily="34" charset="0"/>
              </a:defRPr>
            </a:lvl5pPr>
            <a:lvl6pPr marL="2355850" indent="-211138" eaLnBrk="0" fontAlgn="base" hangingPunct="0">
              <a:spcBef>
                <a:spcPct val="0"/>
              </a:spcBef>
              <a:spcAft>
                <a:spcPct val="0"/>
              </a:spcAft>
              <a:defRPr>
                <a:solidFill>
                  <a:schemeClr val="tx1"/>
                </a:solidFill>
                <a:latin typeface="Arial" panose="020B0604020202020204" pitchFamily="34" charset="0"/>
              </a:defRPr>
            </a:lvl6pPr>
            <a:lvl7pPr marL="2813050" indent="-211138" eaLnBrk="0" fontAlgn="base" hangingPunct="0">
              <a:spcBef>
                <a:spcPct val="0"/>
              </a:spcBef>
              <a:spcAft>
                <a:spcPct val="0"/>
              </a:spcAft>
              <a:defRPr>
                <a:solidFill>
                  <a:schemeClr val="tx1"/>
                </a:solidFill>
                <a:latin typeface="Arial" panose="020B0604020202020204" pitchFamily="34" charset="0"/>
              </a:defRPr>
            </a:lvl7pPr>
            <a:lvl8pPr marL="3270250" indent="-211138" eaLnBrk="0" fontAlgn="base" hangingPunct="0">
              <a:spcBef>
                <a:spcPct val="0"/>
              </a:spcBef>
              <a:spcAft>
                <a:spcPct val="0"/>
              </a:spcAft>
              <a:defRPr>
                <a:solidFill>
                  <a:schemeClr val="tx1"/>
                </a:solidFill>
                <a:latin typeface="Arial" panose="020B0604020202020204" pitchFamily="34" charset="0"/>
              </a:defRPr>
            </a:lvl8pPr>
            <a:lvl9pPr marL="3727450" indent="-211138" eaLnBrk="0" fontAlgn="base" hangingPunct="0">
              <a:spcBef>
                <a:spcPct val="0"/>
              </a:spcBef>
              <a:spcAft>
                <a:spcPct val="0"/>
              </a:spcAft>
              <a:defRPr>
                <a:solidFill>
                  <a:schemeClr val="tx1"/>
                </a:solidFill>
                <a:latin typeface="Arial" panose="020B0604020202020204" pitchFamily="34" charset="0"/>
              </a:defRPr>
            </a:lvl9pPr>
          </a:lstStyle>
          <a:p>
            <a:pPr algn="r" eaLnBrk="1" hangingPunct="1"/>
            <a:fld id="{E6569BE7-D64B-4E4C-B699-A75FBECFDBFD}" type="slidenum">
              <a:rPr lang="en-US" altLang="nb-NO" sz="1200"/>
              <a:pPr algn="r" eaLnBrk="1" hangingPunct="1"/>
              <a:t>27</a:t>
            </a:fld>
            <a:endParaRPr lang="en-US" altLang="nb-NO" sz="1200"/>
          </a:p>
        </p:txBody>
      </p:sp>
      <p:sp>
        <p:nvSpPr>
          <p:cNvPr id="65540" name="Rectangle 2">
            <a:extLst>
              <a:ext uri="{FF2B5EF4-FFF2-40B4-BE49-F238E27FC236}">
                <a16:creationId xmlns:a16="http://schemas.microsoft.com/office/drawing/2014/main" id="{525A5359-D9B2-45AF-9B6D-EE25EA606602}"/>
              </a:ext>
            </a:extLst>
          </p:cNvPr>
          <p:cNvSpPr>
            <a:spLocks noGrp="1" noRot="1" noChangeAspect="1" noChangeArrowheads="1" noTextEdit="1"/>
          </p:cNvSpPr>
          <p:nvPr>
            <p:ph type="sldImg"/>
          </p:nvPr>
        </p:nvSpPr>
        <p:spPr>
          <a:xfrm>
            <a:off x="917575" y="744538"/>
            <a:ext cx="4962525" cy="3722687"/>
          </a:xfrm>
          <a:ln/>
        </p:spPr>
      </p:sp>
      <p:sp>
        <p:nvSpPr>
          <p:cNvPr id="65541" name="Rectangle 3">
            <a:extLst>
              <a:ext uri="{FF2B5EF4-FFF2-40B4-BE49-F238E27FC236}">
                <a16:creationId xmlns:a16="http://schemas.microsoft.com/office/drawing/2014/main" id="{2421A497-FB53-437E-8556-5D18DC81DD63}"/>
              </a:ext>
            </a:extLst>
          </p:cNvPr>
          <p:cNvSpPr>
            <a:spLocks noGrp="1" noChangeArrowheads="1"/>
          </p:cNvSpPr>
          <p:nvPr>
            <p:ph type="body" idx="1"/>
          </p:nvPr>
        </p:nvSpPr>
        <p:spPr>
          <a:noFill/>
        </p:spPr>
        <p:txBody>
          <a:bodyPr lIns="91431" tIns="45716" rIns="91431" bIns="45716"/>
          <a:lstStyle/>
          <a:p>
            <a:pPr eaLnBrk="1" hangingPunct="1"/>
            <a:r>
              <a:rPr lang="en-US" altLang="nb-NO"/>
              <a:t>Expats are always welcomed at the nationals home at eating times, and are offered food. But never offer food to them when they visit them.</a:t>
            </a:r>
          </a:p>
          <a:p>
            <a:pPr eaLnBrk="1" hangingPunct="1"/>
            <a:r>
              <a:rPr lang="en-US" altLang="nb-NO"/>
              <a:t>Some missionaries think they are doing ok and enjoy living among the people. But the people stand them. </a:t>
            </a:r>
          </a:p>
          <a:p>
            <a:pPr eaLnBrk="1" hangingPunct="1"/>
            <a:r>
              <a:rPr lang="en-US" altLang="nb-NO"/>
              <a:t>Missionary needed a service of one of the elders. He went to see him in his working clothes and flip-flaps. The national ‘Let’s set an appointment for this evening, after 5:00.’ He comes dressed up in most beautiful boubou.</a:t>
            </a:r>
          </a:p>
          <a:p>
            <a:pPr eaLnBrk="1" hangingPunct="1"/>
            <a:r>
              <a:rPr lang="en-US" altLang="nb-NO"/>
              <a:t>Westerners closing the doors of their offices. Secrecy, conspiracy, lack of turst…</a:t>
            </a:r>
          </a:p>
          <a:p>
            <a:pPr eaLnBrk="1" hangingPunct="1"/>
            <a:r>
              <a:rPr lang="en-US" altLang="nb-NO"/>
              <a:t>Directness of Germans, Dutchs, and North-Americans, can be tremendously harmful!!!! </a:t>
            </a:r>
          </a:p>
          <a:p>
            <a:pPr eaLnBrk="1" hangingPunct="1"/>
            <a:r>
              <a:rPr lang="en-US" altLang="nb-NO"/>
              <a:t>Not greeting properly: Ziguinchor airport: Were is the toilet!</a:t>
            </a:r>
          </a:p>
          <a:p>
            <a:pPr eaLnBrk="1" hangingPunct="1"/>
            <a:r>
              <a:rPr lang="en-US" altLang="nb-NO"/>
              <a:t>Norwegian boss consulting with all empoyees before making a decision.</a:t>
            </a:r>
          </a:p>
          <a:p>
            <a:pPr eaLnBrk="1" hangingPunct="1"/>
            <a:r>
              <a:rPr lang="en-US" altLang="nb-NO"/>
              <a:t>Norwegian dressing to casual in Italy in meeting businessman. </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a:extLst>
              <a:ext uri="{FF2B5EF4-FFF2-40B4-BE49-F238E27FC236}">
                <a16:creationId xmlns:a16="http://schemas.microsoft.com/office/drawing/2014/main" id="{4AEAD1FF-5830-4296-A0C3-0FC82F3594FC}"/>
              </a:ext>
            </a:extLst>
          </p:cNvPr>
          <p:cNvSpPr>
            <a:spLocks noGrp="1" noChangeArrowheads="1"/>
          </p:cNvSpPr>
          <p:nvPr>
            <p:ph type="sldNum" sz="quarter" idx="5"/>
          </p:nvPr>
        </p:nvSpPr>
        <p:spPr>
          <a:noFill/>
        </p:spPr>
        <p:txBody>
          <a:bodyPr/>
          <a:lstStyle>
            <a:lvl1pPr defTabSz="955675">
              <a:defRPr>
                <a:solidFill>
                  <a:schemeClr val="tx1"/>
                </a:solidFill>
                <a:latin typeface="Arial" panose="020B0604020202020204" pitchFamily="34" charset="0"/>
              </a:defRPr>
            </a:lvl1pPr>
            <a:lvl2pPr marL="742950" indent="-285750" defTabSz="955675">
              <a:defRPr>
                <a:solidFill>
                  <a:schemeClr val="tx1"/>
                </a:solidFill>
                <a:latin typeface="Arial" panose="020B0604020202020204" pitchFamily="34" charset="0"/>
              </a:defRPr>
            </a:lvl2pPr>
            <a:lvl3pPr marL="1143000" indent="-228600" defTabSz="955675">
              <a:defRPr>
                <a:solidFill>
                  <a:schemeClr val="tx1"/>
                </a:solidFill>
                <a:latin typeface="Arial" panose="020B0604020202020204" pitchFamily="34" charset="0"/>
              </a:defRPr>
            </a:lvl3pPr>
            <a:lvl4pPr marL="1600200" indent="-228600" defTabSz="955675">
              <a:defRPr>
                <a:solidFill>
                  <a:schemeClr val="tx1"/>
                </a:solidFill>
                <a:latin typeface="Arial" panose="020B0604020202020204" pitchFamily="34" charset="0"/>
              </a:defRPr>
            </a:lvl4pPr>
            <a:lvl5pPr marL="2057400" indent="-228600" defTabSz="955675">
              <a:defRPr>
                <a:solidFill>
                  <a:schemeClr val="tx1"/>
                </a:solidFill>
                <a:latin typeface="Arial" panose="020B0604020202020204" pitchFamily="34" charset="0"/>
              </a:defRPr>
            </a:lvl5pPr>
            <a:lvl6pPr marL="2514600" indent="-228600" defTabSz="955675" eaLnBrk="0" fontAlgn="base" hangingPunct="0">
              <a:spcBef>
                <a:spcPct val="0"/>
              </a:spcBef>
              <a:spcAft>
                <a:spcPct val="0"/>
              </a:spcAft>
              <a:defRPr>
                <a:solidFill>
                  <a:schemeClr val="tx1"/>
                </a:solidFill>
                <a:latin typeface="Arial" panose="020B0604020202020204" pitchFamily="34" charset="0"/>
              </a:defRPr>
            </a:lvl6pPr>
            <a:lvl7pPr marL="2971800" indent="-228600" defTabSz="955675" eaLnBrk="0" fontAlgn="base" hangingPunct="0">
              <a:spcBef>
                <a:spcPct val="0"/>
              </a:spcBef>
              <a:spcAft>
                <a:spcPct val="0"/>
              </a:spcAft>
              <a:defRPr>
                <a:solidFill>
                  <a:schemeClr val="tx1"/>
                </a:solidFill>
                <a:latin typeface="Arial" panose="020B0604020202020204" pitchFamily="34" charset="0"/>
              </a:defRPr>
            </a:lvl7pPr>
            <a:lvl8pPr marL="3429000" indent="-228600" defTabSz="955675" eaLnBrk="0" fontAlgn="base" hangingPunct="0">
              <a:spcBef>
                <a:spcPct val="0"/>
              </a:spcBef>
              <a:spcAft>
                <a:spcPct val="0"/>
              </a:spcAft>
              <a:defRPr>
                <a:solidFill>
                  <a:schemeClr val="tx1"/>
                </a:solidFill>
                <a:latin typeface="Arial" panose="020B0604020202020204" pitchFamily="34" charset="0"/>
              </a:defRPr>
            </a:lvl8pPr>
            <a:lvl9pPr marL="3886200" indent="-228600" defTabSz="955675" eaLnBrk="0" fontAlgn="base" hangingPunct="0">
              <a:spcBef>
                <a:spcPct val="0"/>
              </a:spcBef>
              <a:spcAft>
                <a:spcPct val="0"/>
              </a:spcAft>
              <a:defRPr>
                <a:solidFill>
                  <a:schemeClr val="tx1"/>
                </a:solidFill>
                <a:latin typeface="Arial" panose="020B0604020202020204" pitchFamily="34" charset="0"/>
              </a:defRPr>
            </a:lvl9pPr>
          </a:lstStyle>
          <a:p>
            <a:fld id="{F4C52084-9986-4E23-9EF9-C87C00F6AF99}" type="slidenum">
              <a:rPr lang="nb-NO" altLang="nb-NO"/>
              <a:pPr/>
              <a:t>28</a:t>
            </a:fld>
            <a:endParaRPr lang="nb-NO" altLang="nb-NO"/>
          </a:p>
        </p:txBody>
      </p:sp>
      <p:sp>
        <p:nvSpPr>
          <p:cNvPr id="67587" name="Rectangle 2">
            <a:extLst>
              <a:ext uri="{FF2B5EF4-FFF2-40B4-BE49-F238E27FC236}">
                <a16:creationId xmlns:a16="http://schemas.microsoft.com/office/drawing/2014/main" id="{A538F177-666F-4CED-B140-39E76790BEE1}"/>
              </a:ext>
            </a:extLst>
          </p:cNvPr>
          <p:cNvSpPr>
            <a:spLocks noGrp="1" noRot="1" noChangeAspect="1" noChangeArrowheads="1" noTextEdit="1"/>
          </p:cNvSpPr>
          <p:nvPr>
            <p:ph type="sldImg"/>
          </p:nvPr>
        </p:nvSpPr>
        <p:spPr>
          <a:ln/>
        </p:spPr>
      </p:sp>
      <p:sp>
        <p:nvSpPr>
          <p:cNvPr id="67588" name="Rectangle 3">
            <a:extLst>
              <a:ext uri="{FF2B5EF4-FFF2-40B4-BE49-F238E27FC236}">
                <a16:creationId xmlns:a16="http://schemas.microsoft.com/office/drawing/2014/main" id="{469A2881-B46F-4F17-8449-1032BDAF0C5C}"/>
              </a:ext>
            </a:extLst>
          </p:cNvPr>
          <p:cNvSpPr>
            <a:spLocks noGrp="1" noChangeArrowheads="1"/>
          </p:cNvSpPr>
          <p:nvPr>
            <p:ph type="body" idx="1"/>
          </p:nvPr>
        </p:nvSpPr>
        <p:spPr>
          <a:xfrm>
            <a:off x="906463" y="4714875"/>
            <a:ext cx="4984750" cy="4467225"/>
          </a:xfrm>
          <a:noFill/>
        </p:spPr>
        <p:txBody>
          <a:bodyPr/>
          <a:lstStyle/>
          <a:p>
            <a:pPr eaLnBrk="1" hangingPunct="1"/>
            <a:r>
              <a:rPr lang="nb-NO" altLang="nb-NO"/>
              <a:t>Aggresjonen vokser fram (vanlig når man er såret)</a:t>
            </a:r>
          </a:p>
          <a:p>
            <a:pPr eaLnBrk="1" hangingPunct="1"/>
            <a:r>
              <a:rPr lang="nb-NO" altLang="nb-NO"/>
              <a:t>Frustrasjon og irritasjon</a:t>
            </a:r>
          </a:p>
          <a:p>
            <a:pPr eaLnBrk="1" hangingPunct="1"/>
            <a:r>
              <a:rPr lang="nb-NO" altLang="nb-NO"/>
              <a:t>Kan lett trekke seg tilbake. La oss se litt nærmere på det…</a:t>
            </a:r>
            <a:endParaRPr lang="en-GB" altLang="nb-NO"/>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a:extLst>
              <a:ext uri="{FF2B5EF4-FFF2-40B4-BE49-F238E27FC236}">
                <a16:creationId xmlns:a16="http://schemas.microsoft.com/office/drawing/2014/main" id="{3865122A-D8F0-41DF-99D4-02B1E3F02B2B}"/>
              </a:ext>
            </a:extLst>
          </p:cNvPr>
          <p:cNvSpPr>
            <a:spLocks noGrp="1" noChangeArrowheads="1"/>
          </p:cNvSpPr>
          <p:nvPr>
            <p:ph type="sldNum" sz="quarter" idx="5"/>
          </p:nvPr>
        </p:nvSpPr>
        <p:spPr>
          <a:noFill/>
        </p:spPr>
        <p:txBody>
          <a:bodyPr/>
          <a:lstStyle>
            <a:lvl1pPr defTabSz="955675">
              <a:defRPr>
                <a:solidFill>
                  <a:schemeClr val="tx1"/>
                </a:solidFill>
                <a:latin typeface="Arial" panose="020B0604020202020204" pitchFamily="34" charset="0"/>
              </a:defRPr>
            </a:lvl1pPr>
            <a:lvl2pPr marL="742950" indent="-285750" defTabSz="955675">
              <a:defRPr>
                <a:solidFill>
                  <a:schemeClr val="tx1"/>
                </a:solidFill>
                <a:latin typeface="Arial" panose="020B0604020202020204" pitchFamily="34" charset="0"/>
              </a:defRPr>
            </a:lvl2pPr>
            <a:lvl3pPr marL="1143000" indent="-228600" defTabSz="955675">
              <a:defRPr>
                <a:solidFill>
                  <a:schemeClr val="tx1"/>
                </a:solidFill>
                <a:latin typeface="Arial" panose="020B0604020202020204" pitchFamily="34" charset="0"/>
              </a:defRPr>
            </a:lvl3pPr>
            <a:lvl4pPr marL="1600200" indent="-228600" defTabSz="955675">
              <a:defRPr>
                <a:solidFill>
                  <a:schemeClr val="tx1"/>
                </a:solidFill>
                <a:latin typeface="Arial" panose="020B0604020202020204" pitchFamily="34" charset="0"/>
              </a:defRPr>
            </a:lvl4pPr>
            <a:lvl5pPr marL="2057400" indent="-228600" defTabSz="955675">
              <a:defRPr>
                <a:solidFill>
                  <a:schemeClr val="tx1"/>
                </a:solidFill>
                <a:latin typeface="Arial" panose="020B0604020202020204" pitchFamily="34" charset="0"/>
              </a:defRPr>
            </a:lvl5pPr>
            <a:lvl6pPr marL="2514600" indent="-228600" defTabSz="955675" eaLnBrk="0" fontAlgn="base" hangingPunct="0">
              <a:spcBef>
                <a:spcPct val="0"/>
              </a:spcBef>
              <a:spcAft>
                <a:spcPct val="0"/>
              </a:spcAft>
              <a:defRPr>
                <a:solidFill>
                  <a:schemeClr val="tx1"/>
                </a:solidFill>
                <a:latin typeface="Arial" panose="020B0604020202020204" pitchFamily="34" charset="0"/>
              </a:defRPr>
            </a:lvl6pPr>
            <a:lvl7pPr marL="2971800" indent="-228600" defTabSz="955675" eaLnBrk="0" fontAlgn="base" hangingPunct="0">
              <a:spcBef>
                <a:spcPct val="0"/>
              </a:spcBef>
              <a:spcAft>
                <a:spcPct val="0"/>
              </a:spcAft>
              <a:defRPr>
                <a:solidFill>
                  <a:schemeClr val="tx1"/>
                </a:solidFill>
                <a:latin typeface="Arial" panose="020B0604020202020204" pitchFamily="34" charset="0"/>
              </a:defRPr>
            </a:lvl7pPr>
            <a:lvl8pPr marL="3429000" indent="-228600" defTabSz="955675" eaLnBrk="0" fontAlgn="base" hangingPunct="0">
              <a:spcBef>
                <a:spcPct val="0"/>
              </a:spcBef>
              <a:spcAft>
                <a:spcPct val="0"/>
              </a:spcAft>
              <a:defRPr>
                <a:solidFill>
                  <a:schemeClr val="tx1"/>
                </a:solidFill>
                <a:latin typeface="Arial" panose="020B0604020202020204" pitchFamily="34" charset="0"/>
              </a:defRPr>
            </a:lvl8pPr>
            <a:lvl9pPr marL="3886200" indent="-228600" defTabSz="955675" eaLnBrk="0" fontAlgn="base" hangingPunct="0">
              <a:spcBef>
                <a:spcPct val="0"/>
              </a:spcBef>
              <a:spcAft>
                <a:spcPct val="0"/>
              </a:spcAft>
              <a:defRPr>
                <a:solidFill>
                  <a:schemeClr val="tx1"/>
                </a:solidFill>
                <a:latin typeface="Arial" panose="020B0604020202020204" pitchFamily="34" charset="0"/>
              </a:defRPr>
            </a:lvl9pPr>
          </a:lstStyle>
          <a:p>
            <a:fld id="{7766D9D8-79E0-4EB9-A83D-25625410592E}" type="slidenum">
              <a:rPr lang="nb-NO" altLang="nb-NO"/>
              <a:pPr/>
              <a:t>29</a:t>
            </a:fld>
            <a:endParaRPr lang="nb-NO" altLang="nb-NO"/>
          </a:p>
        </p:txBody>
      </p:sp>
      <p:sp>
        <p:nvSpPr>
          <p:cNvPr id="68611" name="Rectangle 7">
            <a:extLst>
              <a:ext uri="{FF2B5EF4-FFF2-40B4-BE49-F238E27FC236}">
                <a16:creationId xmlns:a16="http://schemas.microsoft.com/office/drawing/2014/main" id="{6406160E-05BB-48B2-8150-4D0F0E2C013A}"/>
              </a:ext>
            </a:extLst>
          </p:cNvPr>
          <p:cNvSpPr txBox="1">
            <a:spLocks noGrp="1" noChangeArrowheads="1"/>
          </p:cNvSpPr>
          <p:nvPr/>
        </p:nvSpPr>
        <p:spPr bwMode="auto">
          <a:xfrm>
            <a:off x="3849688" y="9428163"/>
            <a:ext cx="2946400" cy="49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1" tIns="45716" rIns="91431" bIns="45716" anchor="b"/>
          <a:lstStyle>
            <a:lvl1pPr>
              <a:defRPr>
                <a:solidFill>
                  <a:schemeClr val="tx1"/>
                </a:solidFill>
                <a:latin typeface="Arial" panose="020B0604020202020204" pitchFamily="34" charset="0"/>
              </a:defRPr>
            </a:lvl1pPr>
            <a:lvl2pPr marL="685800" indent="-263525">
              <a:defRPr>
                <a:solidFill>
                  <a:schemeClr val="tx1"/>
                </a:solidFill>
                <a:latin typeface="Arial" panose="020B0604020202020204" pitchFamily="34" charset="0"/>
              </a:defRPr>
            </a:lvl2pPr>
            <a:lvl3pPr marL="1055688" indent="-211138">
              <a:defRPr>
                <a:solidFill>
                  <a:schemeClr val="tx1"/>
                </a:solidFill>
                <a:latin typeface="Arial" panose="020B0604020202020204" pitchFamily="34" charset="0"/>
              </a:defRPr>
            </a:lvl3pPr>
            <a:lvl4pPr marL="1476375" indent="-209550">
              <a:defRPr>
                <a:solidFill>
                  <a:schemeClr val="tx1"/>
                </a:solidFill>
                <a:latin typeface="Arial" panose="020B0604020202020204" pitchFamily="34" charset="0"/>
              </a:defRPr>
            </a:lvl4pPr>
            <a:lvl5pPr marL="1898650" indent="-211138">
              <a:defRPr>
                <a:solidFill>
                  <a:schemeClr val="tx1"/>
                </a:solidFill>
                <a:latin typeface="Arial" panose="020B0604020202020204" pitchFamily="34" charset="0"/>
              </a:defRPr>
            </a:lvl5pPr>
            <a:lvl6pPr marL="2355850" indent="-211138" eaLnBrk="0" fontAlgn="base" hangingPunct="0">
              <a:spcBef>
                <a:spcPct val="0"/>
              </a:spcBef>
              <a:spcAft>
                <a:spcPct val="0"/>
              </a:spcAft>
              <a:defRPr>
                <a:solidFill>
                  <a:schemeClr val="tx1"/>
                </a:solidFill>
                <a:latin typeface="Arial" panose="020B0604020202020204" pitchFamily="34" charset="0"/>
              </a:defRPr>
            </a:lvl6pPr>
            <a:lvl7pPr marL="2813050" indent="-211138" eaLnBrk="0" fontAlgn="base" hangingPunct="0">
              <a:spcBef>
                <a:spcPct val="0"/>
              </a:spcBef>
              <a:spcAft>
                <a:spcPct val="0"/>
              </a:spcAft>
              <a:defRPr>
                <a:solidFill>
                  <a:schemeClr val="tx1"/>
                </a:solidFill>
                <a:latin typeface="Arial" panose="020B0604020202020204" pitchFamily="34" charset="0"/>
              </a:defRPr>
            </a:lvl7pPr>
            <a:lvl8pPr marL="3270250" indent="-211138" eaLnBrk="0" fontAlgn="base" hangingPunct="0">
              <a:spcBef>
                <a:spcPct val="0"/>
              </a:spcBef>
              <a:spcAft>
                <a:spcPct val="0"/>
              </a:spcAft>
              <a:defRPr>
                <a:solidFill>
                  <a:schemeClr val="tx1"/>
                </a:solidFill>
                <a:latin typeface="Arial" panose="020B0604020202020204" pitchFamily="34" charset="0"/>
              </a:defRPr>
            </a:lvl8pPr>
            <a:lvl9pPr marL="3727450" indent="-211138" eaLnBrk="0" fontAlgn="base" hangingPunct="0">
              <a:spcBef>
                <a:spcPct val="0"/>
              </a:spcBef>
              <a:spcAft>
                <a:spcPct val="0"/>
              </a:spcAft>
              <a:defRPr>
                <a:solidFill>
                  <a:schemeClr val="tx1"/>
                </a:solidFill>
                <a:latin typeface="Arial" panose="020B0604020202020204" pitchFamily="34" charset="0"/>
              </a:defRPr>
            </a:lvl9pPr>
          </a:lstStyle>
          <a:p>
            <a:pPr algn="r" eaLnBrk="1" hangingPunct="1"/>
            <a:fld id="{EF581DF9-E133-449E-A4B3-AD21E821BBCD}" type="slidenum">
              <a:rPr lang="en-US" altLang="nb-NO" sz="1200"/>
              <a:pPr algn="r" eaLnBrk="1" hangingPunct="1"/>
              <a:t>29</a:t>
            </a:fld>
            <a:endParaRPr lang="en-US" altLang="nb-NO" sz="1200"/>
          </a:p>
        </p:txBody>
      </p:sp>
      <p:sp>
        <p:nvSpPr>
          <p:cNvPr id="68612" name="Rectangle 2">
            <a:extLst>
              <a:ext uri="{FF2B5EF4-FFF2-40B4-BE49-F238E27FC236}">
                <a16:creationId xmlns:a16="http://schemas.microsoft.com/office/drawing/2014/main" id="{38CC0EF1-A508-41F2-BEEA-CA12B3190034}"/>
              </a:ext>
            </a:extLst>
          </p:cNvPr>
          <p:cNvSpPr>
            <a:spLocks noGrp="1" noRot="1" noChangeAspect="1" noChangeArrowheads="1" noTextEdit="1"/>
          </p:cNvSpPr>
          <p:nvPr>
            <p:ph type="sldImg"/>
          </p:nvPr>
        </p:nvSpPr>
        <p:spPr>
          <a:xfrm>
            <a:off x="917575" y="744538"/>
            <a:ext cx="4962525" cy="3722687"/>
          </a:xfrm>
          <a:ln/>
        </p:spPr>
      </p:sp>
      <p:sp>
        <p:nvSpPr>
          <p:cNvPr id="68613" name="Rectangle 3">
            <a:extLst>
              <a:ext uri="{FF2B5EF4-FFF2-40B4-BE49-F238E27FC236}">
                <a16:creationId xmlns:a16="http://schemas.microsoft.com/office/drawing/2014/main" id="{BF0AF2EB-D738-4B29-827A-0D3435EC2B54}"/>
              </a:ext>
            </a:extLst>
          </p:cNvPr>
          <p:cNvSpPr>
            <a:spLocks noGrp="1" noChangeArrowheads="1"/>
          </p:cNvSpPr>
          <p:nvPr>
            <p:ph type="body" idx="1"/>
          </p:nvPr>
        </p:nvSpPr>
        <p:spPr>
          <a:noFill/>
        </p:spPr>
        <p:txBody>
          <a:bodyPr lIns="91431" tIns="45716" rIns="91431" bIns="45716"/>
          <a:lstStyle/>
          <a:p>
            <a:pPr eaLnBrk="1" hangingPunct="1"/>
            <a:r>
              <a:rPr lang="en-US" altLang="nb-NO"/>
              <a:t>Jo mer vi prøver å unngå kulturen og folka, jo mindre lærer vi om dem.</a:t>
            </a:r>
            <a:br>
              <a:rPr lang="en-US" altLang="nb-NO"/>
            </a:br>
            <a:r>
              <a:rPr lang="en-US" altLang="nb-NO"/>
              <a:t>Jo mindre vi lærer om dem, desto mer ubehagelig føler vi oss rundt dem.</a:t>
            </a:r>
            <a:br>
              <a:rPr lang="en-US" altLang="nb-NO"/>
            </a:br>
            <a:r>
              <a:rPr lang="en-US" altLang="nb-NO"/>
              <a:t>Jo mer ubehagelig vi føler oss rundt dem, desto større sjans er det at vi trekker oss unna dem.</a:t>
            </a:r>
          </a:p>
          <a:p>
            <a:pPr eaLnBrk="1" hangingPunct="1"/>
            <a:endParaRPr lang="en-US" altLang="nb-NO"/>
          </a:p>
          <a:p>
            <a:pPr eaLnBrk="1" hangingPunct="1"/>
            <a:r>
              <a:rPr lang="en-US" altLang="nb-NO"/>
              <a:t>Reiser på ferie. Henger på cafeer som minner oss om “hjemme”.</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a:extLst>
              <a:ext uri="{FF2B5EF4-FFF2-40B4-BE49-F238E27FC236}">
                <a16:creationId xmlns:a16="http://schemas.microsoft.com/office/drawing/2014/main" id="{A4F26240-80C0-472D-A466-04483532283F}"/>
              </a:ext>
            </a:extLst>
          </p:cNvPr>
          <p:cNvSpPr>
            <a:spLocks noGrp="1" noChangeArrowheads="1"/>
          </p:cNvSpPr>
          <p:nvPr>
            <p:ph type="sldNum" sz="quarter" idx="5"/>
          </p:nvPr>
        </p:nvSpPr>
        <p:spPr>
          <a:noFill/>
        </p:spPr>
        <p:txBody>
          <a:bodyPr/>
          <a:lstStyle>
            <a:lvl1pPr defTabSz="955675">
              <a:defRPr>
                <a:solidFill>
                  <a:schemeClr val="tx1"/>
                </a:solidFill>
                <a:latin typeface="Arial" panose="020B0604020202020204" pitchFamily="34" charset="0"/>
              </a:defRPr>
            </a:lvl1pPr>
            <a:lvl2pPr marL="742950" indent="-285750" defTabSz="955675">
              <a:defRPr>
                <a:solidFill>
                  <a:schemeClr val="tx1"/>
                </a:solidFill>
                <a:latin typeface="Arial" panose="020B0604020202020204" pitchFamily="34" charset="0"/>
              </a:defRPr>
            </a:lvl2pPr>
            <a:lvl3pPr marL="1143000" indent="-228600" defTabSz="955675">
              <a:defRPr>
                <a:solidFill>
                  <a:schemeClr val="tx1"/>
                </a:solidFill>
                <a:latin typeface="Arial" panose="020B0604020202020204" pitchFamily="34" charset="0"/>
              </a:defRPr>
            </a:lvl3pPr>
            <a:lvl4pPr marL="1600200" indent="-228600" defTabSz="955675">
              <a:defRPr>
                <a:solidFill>
                  <a:schemeClr val="tx1"/>
                </a:solidFill>
                <a:latin typeface="Arial" panose="020B0604020202020204" pitchFamily="34" charset="0"/>
              </a:defRPr>
            </a:lvl4pPr>
            <a:lvl5pPr marL="2057400" indent="-228600" defTabSz="955675">
              <a:defRPr>
                <a:solidFill>
                  <a:schemeClr val="tx1"/>
                </a:solidFill>
                <a:latin typeface="Arial" panose="020B0604020202020204" pitchFamily="34" charset="0"/>
              </a:defRPr>
            </a:lvl5pPr>
            <a:lvl6pPr marL="2514600" indent="-228600" defTabSz="955675" eaLnBrk="0" fontAlgn="base" hangingPunct="0">
              <a:spcBef>
                <a:spcPct val="0"/>
              </a:spcBef>
              <a:spcAft>
                <a:spcPct val="0"/>
              </a:spcAft>
              <a:defRPr>
                <a:solidFill>
                  <a:schemeClr val="tx1"/>
                </a:solidFill>
                <a:latin typeface="Arial" panose="020B0604020202020204" pitchFamily="34" charset="0"/>
              </a:defRPr>
            </a:lvl6pPr>
            <a:lvl7pPr marL="2971800" indent="-228600" defTabSz="955675" eaLnBrk="0" fontAlgn="base" hangingPunct="0">
              <a:spcBef>
                <a:spcPct val="0"/>
              </a:spcBef>
              <a:spcAft>
                <a:spcPct val="0"/>
              </a:spcAft>
              <a:defRPr>
                <a:solidFill>
                  <a:schemeClr val="tx1"/>
                </a:solidFill>
                <a:latin typeface="Arial" panose="020B0604020202020204" pitchFamily="34" charset="0"/>
              </a:defRPr>
            </a:lvl7pPr>
            <a:lvl8pPr marL="3429000" indent="-228600" defTabSz="955675" eaLnBrk="0" fontAlgn="base" hangingPunct="0">
              <a:spcBef>
                <a:spcPct val="0"/>
              </a:spcBef>
              <a:spcAft>
                <a:spcPct val="0"/>
              </a:spcAft>
              <a:defRPr>
                <a:solidFill>
                  <a:schemeClr val="tx1"/>
                </a:solidFill>
                <a:latin typeface="Arial" panose="020B0604020202020204" pitchFamily="34" charset="0"/>
              </a:defRPr>
            </a:lvl8pPr>
            <a:lvl9pPr marL="3886200" indent="-228600" defTabSz="955675" eaLnBrk="0" fontAlgn="base" hangingPunct="0">
              <a:spcBef>
                <a:spcPct val="0"/>
              </a:spcBef>
              <a:spcAft>
                <a:spcPct val="0"/>
              </a:spcAft>
              <a:defRPr>
                <a:solidFill>
                  <a:schemeClr val="tx1"/>
                </a:solidFill>
                <a:latin typeface="Arial" panose="020B0604020202020204" pitchFamily="34" charset="0"/>
              </a:defRPr>
            </a:lvl9pPr>
          </a:lstStyle>
          <a:p>
            <a:fld id="{9A278A68-DE52-4ACF-A43B-E6425BD24F61}" type="slidenum">
              <a:rPr lang="nb-NO" altLang="nb-NO"/>
              <a:pPr/>
              <a:t>30</a:t>
            </a:fld>
            <a:endParaRPr lang="nb-NO" altLang="nb-NO"/>
          </a:p>
        </p:txBody>
      </p:sp>
      <p:sp>
        <p:nvSpPr>
          <p:cNvPr id="69635" name="Rectangle 7">
            <a:extLst>
              <a:ext uri="{FF2B5EF4-FFF2-40B4-BE49-F238E27FC236}">
                <a16:creationId xmlns:a16="http://schemas.microsoft.com/office/drawing/2014/main" id="{42D968B3-7EDC-4CC4-8594-DE2BA7B51B26}"/>
              </a:ext>
            </a:extLst>
          </p:cNvPr>
          <p:cNvSpPr txBox="1">
            <a:spLocks noGrp="1" noChangeArrowheads="1"/>
          </p:cNvSpPr>
          <p:nvPr/>
        </p:nvSpPr>
        <p:spPr bwMode="auto">
          <a:xfrm>
            <a:off x="3849688" y="9428163"/>
            <a:ext cx="2946400" cy="49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1" tIns="45716" rIns="91431" bIns="45716" anchor="b"/>
          <a:lstStyle>
            <a:lvl1pPr>
              <a:defRPr>
                <a:solidFill>
                  <a:schemeClr val="tx1"/>
                </a:solidFill>
                <a:latin typeface="Arial" panose="020B0604020202020204" pitchFamily="34" charset="0"/>
              </a:defRPr>
            </a:lvl1pPr>
            <a:lvl2pPr marL="685800" indent="-263525">
              <a:defRPr>
                <a:solidFill>
                  <a:schemeClr val="tx1"/>
                </a:solidFill>
                <a:latin typeface="Arial" panose="020B0604020202020204" pitchFamily="34" charset="0"/>
              </a:defRPr>
            </a:lvl2pPr>
            <a:lvl3pPr marL="1055688" indent="-211138">
              <a:defRPr>
                <a:solidFill>
                  <a:schemeClr val="tx1"/>
                </a:solidFill>
                <a:latin typeface="Arial" panose="020B0604020202020204" pitchFamily="34" charset="0"/>
              </a:defRPr>
            </a:lvl3pPr>
            <a:lvl4pPr marL="1476375" indent="-209550">
              <a:defRPr>
                <a:solidFill>
                  <a:schemeClr val="tx1"/>
                </a:solidFill>
                <a:latin typeface="Arial" panose="020B0604020202020204" pitchFamily="34" charset="0"/>
              </a:defRPr>
            </a:lvl4pPr>
            <a:lvl5pPr marL="1898650" indent="-211138">
              <a:defRPr>
                <a:solidFill>
                  <a:schemeClr val="tx1"/>
                </a:solidFill>
                <a:latin typeface="Arial" panose="020B0604020202020204" pitchFamily="34" charset="0"/>
              </a:defRPr>
            </a:lvl5pPr>
            <a:lvl6pPr marL="2355850" indent="-211138" eaLnBrk="0" fontAlgn="base" hangingPunct="0">
              <a:spcBef>
                <a:spcPct val="0"/>
              </a:spcBef>
              <a:spcAft>
                <a:spcPct val="0"/>
              </a:spcAft>
              <a:defRPr>
                <a:solidFill>
                  <a:schemeClr val="tx1"/>
                </a:solidFill>
                <a:latin typeface="Arial" panose="020B0604020202020204" pitchFamily="34" charset="0"/>
              </a:defRPr>
            </a:lvl6pPr>
            <a:lvl7pPr marL="2813050" indent="-211138" eaLnBrk="0" fontAlgn="base" hangingPunct="0">
              <a:spcBef>
                <a:spcPct val="0"/>
              </a:spcBef>
              <a:spcAft>
                <a:spcPct val="0"/>
              </a:spcAft>
              <a:defRPr>
                <a:solidFill>
                  <a:schemeClr val="tx1"/>
                </a:solidFill>
                <a:latin typeface="Arial" panose="020B0604020202020204" pitchFamily="34" charset="0"/>
              </a:defRPr>
            </a:lvl7pPr>
            <a:lvl8pPr marL="3270250" indent="-211138" eaLnBrk="0" fontAlgn="base" hangingPunct="0">
              <a:spcBef>
                <a:spcPct val="0"/>
              </a:spcBef>
              <a:spcAft>
                <a:spcPct val="0"/>
              </a:spcAft>
              <a:defRPr>
                <a:solidFill>
                  <a:schemeClr val="tx1"/>
                </a:solidFill>
                <a:latin typeface="Arial" panose="020B0604020202020204" pitchFamily="34" charset="0"/>
              </a:defRPr>
            </a:lvl8pPr>
            <a:lvl9pPr marL="3727450" indent="-211138" eaLnBrk="0" fontAlgn="base" hangingPunct="0">
              <a:spcBef>
                <a:spcPct val="0"/>
              </a:spcBef>
              <a:spcAft>
                <a:spcPct val="0"/>
              </a:spcAft>
              <a:defRPr>
                <a:solidFill>
                  <a:schemeClr val="tx1"/>
                </a:solidFill>
                <a:latin typeface="Arial" panose="020B0604020202020204" pitchFamily="34" charset="0"/>
              </a:defRPr>
            </a:lvl9pPr>
          </a:lstStyle>
          <a:p>
            <a:pPr algn="r" eaLnBrk="1" hangingPunct="1"/>
            <a:fld id="{4AC9DA7D-092C-4161-AE8D-35D3ADB176D8}" type="slidenum">
              <a:rPr lang="en-US" altLang="nb-NO" sz="1200"/>
              <a:pPr algn="r" eaLnBrk="1" hangingPunct="1"/>
              <a:t>30</a:t>
            </a:fld>
            <a:endParaRPr lang="en-US" altLang="nb-NO" sz="1200"/>
          </a:p>
        </p:txBody>
      </p:sp>
      <p:sp>
        <p:nvSpPr>
          <p:cNvPr id="69636" name="Rectangle 2">
            <a:extLst>
              <a:ext uri="{FF2B5EF4-FFF2-40B4-BE49-F238E27FC236}">
                <a16:creationId xmlns:a16="http://schemas.microsoft.com/office/drawing/2014/main" id="{23033BC0-6741-4C52-ADF2-8DDA6C6024A6}"/>
              </a:ext>
            </a:extLst>
          </p:cNvPr>
          <p:cNvSpPr>
            <a:spLocks noGrp="1" noRot="1" noChangeAspect="1" noChangeArrowheads="1" noTextEdit="1"/>
          </p:cNvSpPr>
          <p:nvPr>
            <p:ph type="sldImg"/>
          </p:nvPr>
        </p:nvSpPr>
        <p:spPr>
          <a:xfrm>
            <a:off x="917575" y="744538"/>
            <a:ext cx="4962525" cy="3722687"/>
          </a:xfrm>
          <a:ln/>
        </p:spPr>
      </p:sp>
      <p:sp>
        <p:nvSpPr>
          <p:cNvPr id="69637" name="Rectangle 3">
            <a:extLst>
              <a:ext uri="{FF2B5EF4-FFF2-40B4-BE49-F238E27FC236}">
                <a16:creationId xmlns:a16="http://schemas.microsoft.com/office/drawing/2014/main" id="{D877CEC6-2A56-40C0-9821-D781CE353A61}"/>
              </a:ext>
            </a:extLst>
          </p:cNvPr>
          <p:cNvSpPr>
            <a:spLocks noGrp="1" noChangeArrowheads="1"/>
          </p:cNvSpPr>
          <p:nvPr>
            <p:ph type="body" idx="1"/>
          </p:nvPr>
        </p:nvSpPr>
        <p:spPr>
          <a:noFill/>
        </p:spPr>
        <p:txBody>
          <a:bodyPr lIns="91431" tIns="45716" rIns="91431" bIns="45716"/>
          <a:lstStyle/>
          <a:p>
            <a:pPr eaLnBrk="1" hangingPunct="1"/>
            <a:r>
              <a:rPr lang="en-US" altLang="nb-NO"/>
              <a:t>Og det går den andre veien også- </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a:extLst>
              <a:ext uri="{FF2B5EF4-FFF2-40B4-BE49-F238E27FC236}">
                <a16:creationId xmlns:a16="http://schemas.microsoft.com/office/drawing/2014/main" id="{42E41DF0-306C-4394-A340-AB0357354B6B}"/>
              </a:ext>
            </a:extLst>
          </p:cNvPr>
          <p:cNvSpPr>
            <a:spLocks noGrp="1" noChangeArrowheads="1"/>
          </p:cNvSpPr>
          <p:nvPr>
            <p:ph type="sldNum" sz="quarter" idx="5"/>
          </p:nvPr>
        </p:nvSpPr>
        <p:spPr>
          <a:noFill/>
        </p:spPr>
        <p:txBody>
          <a:bodyPr/>
          <a:lstStyle>
            <a:lvl1pPr defTabSz="955675">
              <a:defRPr>
                <a:solidFill>
                  <a:schemeClr val="tx1"/>
                </a:solidFill>
                <a:latin typeface="Arial" panose="020B0604020202020204" pitchFamily="34" charset="0"/>
              </a:defRPr>
            </a:lvl1pPr>
            <a:lvl2pPr marL="742950" indent="-285750" defTabSz="955675">
              <a:defRPr>
                <a:solidFill>
                  <a:schemeClr val="tx1"/>
                </a:solidFill>
                <a:latin typeface="Arial" panose="020B0604020202020204" pitchFamily="34" charset="0"/>
              </a:defRPr>
            </a:lvl2pPr>
            <a:lvl3pPr marL="1143000" indent="-228600" defTabSz="955675">
              <a:defRPr>
                <a:solidFill>
                  <a:schemeClr val="tx1"/>
                </a:solidFill>
                <a:latin typeface="Arial" panose="020B0604020202020204" pitchFamily="34" charset="0"/>
              </a:defRPr>
            </a:lvl3pPr>
            <a:lvl4pPr marL="1600200" indent="-228600" defTabSz="955675">
              <a:defRPr>
                <a:solidFill>
                  <a:schemeClr val="tx1"/>
                </a:solidFill>
                <a:latin typeface="Arial" panose="020B0604020202020204" pitchFamily="34" charset="0"/>
              </a:defRPr>
            </a:lvl4pPr>
            <a:lvl5pPr marL="2057400" indent="-228600" defTabSz="955675">
              <a:defRPr>
                <a:solidFill>
                  <a:schemeClr val="tx1"/>
                </a:solidFill>
                <a:latin typeface="Arial" panose="020B0604020202020204" pitchFamily="34" charset="0"/>
              </a:defRPr>
            </a:lvl5pPr>
            <a:lvl6pPr marL="2514600" indent="-228600" defTabSz="955675" eaLnBrk="0" fontAlgn="base" hangingPunct="0">
              <a:spcBef>
                <a:spcPct val="0"/>
              </a:spcBef>
              <a:spcAft>
                <a:spcPct val="0"/>
              </a:spcAft>
              <a:defRPr>
                <a:solidFill>
                  <a:schemeClr val="tx1"/>
                </a:solidFill>
                <a:latin typeface="Arial" panose="020B0604020202020204" pitchFamily="34" charset="0"/>
              </a:defRPr>
            </a:lvl6pPr>
            <a:lvl7pPr marL="2971800" indent="-228600" defTabSz="955675" eaLnBrk="0" fontAlgn="base" hangingPunct="0">
              <a:spcBef>
                <a:spcPct val="0"/>
              </a:spcBef>
              <a:spcAft>
                <a:spcPct val="0"/>
              </a:spcAft>
              <a:defRPr>
                <a:solidFill>
                  <a:schemeClr val="tx1"/>
                </a:solidFill>
                <a:latin typeface="Arial" panose="020B0604020202020204" pitchFamily="34" charset="0"/>
              </a:defRPr>
            </a:lvl7pPr>
            <a:lvl8pPr marL="3429000" indent="-228600" defTabSz="955675" eaLnBrk="0" fontAlgn="base" hangingPunct="0">
              <a:spcBef>
                <a:spcPct val="0"/>
              </a:spcBef>
              <a:spcAft>
                <a:spcPct val="0"/>
              </a:spcAft>
              <a:defRPr>
                <a:solidFill>
                  <a:schemeClr val="tx1"/>
                </a:solidFill>
                <a:latin typeface="Arial" panose="020B0604020202020204" pitchFamily="34" charset="0"/>
              </a:defRPr>
            </a:lvl8pPr>
            <a:lvl9pPr marL="3886200" indent="-228600" defTabSz="955675" eaLnBrk="0" fontAlgn="base" hangingPunct="0">
              <a:spcBef>
                <a:spcPct val="0"/>
              </a:spcBef>
              <a:spcAft>
                <a:spcPct val="0"/>
              </a:spcAft>
              <a:defRPr>
                <a:solidFill>
                  <a:schemeClr val="tx1"/>
                </a:solidFill>
                <a:latin typeface="Arial" panose="020B0604020202020204" pitchFamily="34" charset="0"/>
              </a:defRPr>
            </a:lvl9pPr>
          </a:lstStyle>
          <a:p>
            <a:fld id="{3E2C2497-D862-4BF6-A2BA-82F55B6B74B2}" type="slidenum">
              <a:rPr lang="nb-NO" altLang="nb-NO"/>
              <a:pPr/>
              <a:t>31</a:t>
            </a:fld>
            <a:endParaRPr lang="nb-NO" altLang="nb-NO"/>
          </a:p>
        </p:txBody>
      </p:sp>
      <p:sp>
        <p:nvSpPr>
          <p:cNvPr id="71683" name="Rectangle 7">
            <a:extLst>
              <a:ext uri="{FF2B5EF4-FFF2-40B4-BE49-F238E27FC236}">
                <a16:creationId xmlns:a16="http://schemas.microsoft.com/office/drawing/2014/main" id="{689EE5AE-DFA4-4BFA-A523-08726AB3A925}"/>
              </a:ext>
            </a:extLst>
          </p:cNvPr>
          <p:cNvSpPr txBox="1">
            <a:spLocks noGrp="1" noChangeArrowheads="1"/>
          </p:cNvSpPr>
          <p:nvPr/>
        </p:nvSpPr>
        <p:spPr bwMode="auto">
          <a:xfrm>
            <a:off x="3849688" y="9428163"/>
            <a:ext cx="2946400" cy="49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1" tIns="45716" rIns="91431" bIns="45716" anchor="b"/>
          <a:lstStyle>
            <a:lvl1pPr>
              <a:defRPr>
                <a:solidFill>
                  <a:schemeClr val="tx1"/>
                </a:solidFill>
                <a:latin typeface="Arial" panose="020B0604020202020204" pitchFamily="34" charset="0"/>
              </a:defRPr>
            </a:lvl1pPr>
            <a:lvl2pPr marL="685800" indent="-263525">
              <a:defRPr>
                <a:solidFill>
                  <a:schemeClr val="tx1"/>
                </a:solidFill>
                <a:latin typeface="Arial" panose="020B0604020202020204" pitchFamily="34" charset="0"/>
              </a:defRPr>
            </a:lvl2pPr>
            <a:lvl3pPr marL="1055688" indent="-211138">
              <a:defRPr>
                <a:solidFill>
                  <a:schemeClr val="tx1"/>
                </a:solidFill>
                <a:latin typeface="Arial" panose="020B0604020202020204" pitchFamily="34" charset="0"/>
              </a:defRPr>
            </a:lvl3pPr>
            <a:lvl4pPr marL="1476375" indent="-209550">
              <a:defRPr>
                <a:solidFill>
                  <a:schemeClr val="tx1"/>
                </a:solidFill>
                <a:latin typeface="Arial" panose="020B0604020202020204" pitchFamily="34" charset="0"/>
              </a:defRPr>
            </a:lvl4pPr>
            <a:lvl5pPr marL="1898650" indent="-211138">
              <a:defRPr>
                <a:solidFill>
                  <a:schemeClr val="tx1"/>
                </a:solidFill>
                <a:latin typeface="Arial" panose="020B0604020202020204" pitchFamily="34" charset="0"/>
              </a:defRPr>
            </a:lvl5pPr>
            <a:lvl6pPr marL="2355850" indent="-211138" eaLnBrk="0" fontAlgn="base" hangingPunct="0">
              <a:spcBef>
                <a:spcPct val="0"/>
              </a:spcBef>
              <a:spcAft>
                <a:spcPct val="0"/>
              </a:spcAft>
              <a:defRPr>
                <a:solidFill>
                  <a:schemeClr val="tx1"/>
                </a:solidFill>
                <a:latin typeface="Arial" panose="020B0604020202020204" pitchFamily="34" charset="0"/>
              </a:defRPr>
            </a:lvl6pPr>
            <a:lvl7pPr marL="2813050" indent="-211138" eaLnBrk="0" fontAlgn="base" hangingPunct="0">
              <a:spcBef>
                <a:spcPct val="0"/>
              </a:spcBef>
              <a:spcAft>
                <a:spcPct val="0"/>
              </a:spcAft>
              <a:defRPr>
                <a:solidFill>
                  <a:schemeClr val="tx1"/>
                </a:solidFill>
                <a:latin typeface="Arial" panose="020B0604020202020204" pitchFamily="34" charset="0"/>
              </a:defRPr>
            </a:lvl7pPr>
            <a:lvl8pPr marL="3270250" indent="-211138" eaLnBrk="0" fontAlgn="base" hangingPunct="0">
              <a:spcBef>
                <a:spcPct val="0"/>
              </a:spcBef>
              <a:spcAft>
                <a:spcPct val="0"/>
              </a:spcAft>
              <a:defRPr>
                <a:solidFill>
                  <a:schemeClr val="tx1"/>
                </a:solidFill>
                <a:latin typeface="Arial" panose="020B0604020202020204" pitchFamily="34" charset="0"/>
              </a:defRPr>
            </a:lvl8pPr>
            <a:lvl9pPr marL="3727450" indent="-211138" eaLnBrk="0" fontAlgn="base" hangingPunct="0">
              <a:spcBef>
                <a:spcPct val="0"/>
              </a:spcBef>
              <a:spcAft>
                <a:spcPct val="0"/>
              </a:spcAft>
              <a:defRPr>
                <a:solidFill>
                  <a:schemeClr val="tx1"/>
                </a:solidFill>
                <a:latin typeface="Arial" panose="020B0604020202020204" pitchFamily="34" charset="0"/>
              </a:defRPr>
            </a:lvl9pPr>
          </a:lstStyle>
          <a:p>
            <a:pPr algn="r" eaLnBrk="1" hangingPunct="1"/>
            <a:fld id="{D7F978C9-410D-435A-B431-BDAF34DF3974}" type="slidenum">
              <a:rPr lang="en-US" altLang="nb-NO" sz="1200"/>
              <a:pPr algn="r" eaLnBrk="1" hangingPunct="1"/>
              <a:t>31</a:t>
            </a:fld>
            <a:endParaRPr lang="en-US" altLang="nb-NO" sz="1200"/>
          </a:p>
        </p:txBody>
      </p:sp>
      <p:sp>
        <p:nvSpPr>
          <p:cNvPr id="71684" name="Rectangle 2">
            <a:extLst>
              <a:ext uri="{FF2B5EF4-FFF2-40B4-BE49-F238E27FC236}">
                <a16:creationId xmlns:a16="http://schemas.microsoft.com/office/drawing/2014/main" id="{FEE64B97-7A40-4362-B421-0C619FC9F5A4}"/>
              </a:ext>
            </a:extLst>
          </p:cNvPr>
          <p:cNvSpPr>
            <a:spLocks noGrp="1" noRot="1" noChangeAspect="1" noChangeArrowheads="1" noTextEdit="1"/>
          </p:cNvSpPr>
          <p:nvPr>
            <p:ph type="sldImg"/>
          </p:nvPr>
        </p:nvSpPr>
        <p:spPr>
          <a:xfrm>
            <a:off x="917575" y="744538"/>
            <a:ext cx="4962525" cy="3722687"/>
          </a:xfrm>
          <a:ln/>
        </p:spPr>
      </p:sp>
      <p:sp>
        <p:nvSpPr>
          <p:cNvPr id="71685" name="Rectangle 3">
            <a:extLst>
              <a:ext uri="{FF2B5EF4-FFF2-40B4-BE49-F238E27FC236}">
                <a16:creationId xmlns:a16="http://schemas.microsoft.com/office/drawing/2014/main" id="{A7875429-6F98-4E14-A4A6-9FFEE6930DFA}"/>
              </a:ext>
            </a:extLst>
          </p:cNvPr>
          <p:cNvSpPr>
            <a:spLocks noGrp="1" noChangeArrowheads="1"/>
          </p:cNvSpPr>
          <p:nvPr>
            <p:ph type="body" idx="1"/>
          </p:nvPr>
        </p:nvSpPr>
        <p:spPr>
          <a:noFill/>
        </p:spPr>
        <p:txBody>
          <a:bodyPr lIns="91431" tIns="45716" rIns="91431" bIns="45716"/>
          <a:lstStyle/>
          <a:p>
            <a:pPr eaLnBrk="1" hangingPunct="1"/>
            <a:endParaRPr lang="en-US" altLang="nb-NO"/>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a:extLst>
              <a:ext uri="{FF2B5EF4-FFF2-40B4-BE49-F238E27FC236}">
                <a16:creationId xmlns:a16="http://schemas.microsoft.com/office/drawing/2014/main" id="{6103ADEC-7C1B-4832-A5C8-DB50C229424C}"/>
              </a:ext>
            </a:extLst>
          </p:cNvPr>
          <p:cNvSpPr>
            <a:spLocks noGrp="1" noChangeArrowheads="1"/>
          </p:cNvSpPr>
          <p:nvPr>
            <p:ph type="sldNum" sz="quarter" idx="5"/>
          </p:nvPr>
        </p:nvSpPr>
        <p:spPr>
          <a:noFill/>
        </p:spPr>
        <p:txBody>
          <a:bodyPr/>
          <a:lstStyle>
            <a:lvl1pPr defTabSz="955675">
              <a:defRPr>
                <a:solidFill>
                  <a:schemeClr val="tx1"/>
                </a:solidFill>
                <a:latin typeface="Arial" panose="020B0604020202020204" pitchFamily="34" charset="0"/>
              </a:defRPr>
            </a:lvl1pPr>
            <a:lvl2pPr marL="742950" indent="-285750" defTabSz="955675">
              <a:defRPr>
                <a:solidFill>
                  <a:schemeClr val="tx1"/>
                </a:solidFill>
                <a:latin typeface="Arial" panose="020B0604020202020204" pitchFamily="34" charset="0"/>
              </a:defRPr>
            </a:lvl2pPr>
            <a:lvl3pPr marL="1143000" indent="-228600" defTabSz="955675">
              <a:defRPr>
                <a:solidFill>
                  <a:schemeClr val="tx1"/>
                </a:solidFill>
                <a:latin typeface="Arial" panose="020B0604020202020204" pitchFamily="34" charset="0"/>
              </a:defRPr>
            </a:lvl3pPr>
            <a:lvl4pPr marL="1600200" indent="-228600" defTabSz="955675">
              <a:defRPr>
                <a:solidFill>
                  <a:schemeClr val="tx1"/>
                </a:solidFill>
                <a:latin typeface="Arial" panose="020B0604020202020204" pitchFamily="34" charset="0"/>
              </a:defRPr>
            </a:lvl4pPr>
            <a:lvl5pPr marL="2057400" indent="-228600" defTabSz="955675">
              <a:defRPr>
                <a:solidFill>
                  <a:schemeClr val="tx1"/>
                </a:solidFill>
                <a:latin typeface="Arial" panose="020B0604020202020204" pitchFamily="34" charset="0"/>
              </a:defRPr>
            </a:lvl5pPr>
            <a:lvl6pPr marL="2514600" indent="-228600" defTabSz="955675" eaLnBrk="0" fontAlgn="base" hangingPunct="0">
              <a:spcBef>
                <a:spcPct val="0"/>
              </a:spcBef>
              <a:spcAft>
                <a:spcPct val="0"/>
              </a:spcAft>
              <a:defRPr>
                <a:solidFill>
                  <a:schemeClr val="tx1"/>
                </a:solidFill>
                <a:latin typeface="Arial" panose="020B0604020202020204" pitchFamily="34" charset="0"/>
              </a:defRPr>
            </a:lvl6pPr>
            <a:lvl7pPr marL="2971800" indent="-228600" defTabSz="955675" eaLnBrk="0" fontAlgn="base" hangingPunct="0">
              <a:spcBef>
                <a:spcPct val="0"/>
              </a:spcBef>
              <a:spcAft>
                <a:spcPct val="0"/>
              </a:spcAft>
              <a:defRPr>
                <a:solidFill>
                  <a:schemeClr val="tx1"/>
                </a:solidFill>
                <a:latin typeface="Arial" panose="020B0604020202020204" pitchFamily="34" charset="0"/>
              </a:defRPr>
            </a:lvl7pPr>
            <a:lvl8pPr marL="3429000" indent="-228600" defTabSz="955675" eaLnBrk="0" fontAlgn="base" hangingPunct="0">
              <a:spcBef>
                <a:spcPct val="0"/>
              </a:spcBef>
              <a:spcAft>
                <a:spcPct val="0"/>
              </a:spcAft>
              <a:defRPr>
                <a:solidFill>
                  <a:schemeClr val="tx1"/>
                </a:solidFill>
                <a:latin typeface="Arial" panose="020B0604020202020204" pitchFamily="34" charset="0"/>
              </a:defRPr>
            </a:lvl8pPr>
            <a:lvl9pPr marL="3886200" indent="-228600" defTabSz="955675" eaLnBrk="0" fontAlgn="base" hangingPunct="0">
              <a:spcBef>
                <a:spcPct val="0"/>
              </a:spcBef>
              <a:spcAft>
                <a:spcPct val="0"/>
              </a:spcAft>
              <a:defRPr>
                <a:solidFill>
                  <a:schemeClr val="tx1"/>
                </a:solidFill>
                <a:latin typeface="Arial" panose="020B0604020202020204" pitchFamily="34" charset="0"/>
              </a:defRPr>
            </a:lvl9pPr>
          </a:lstStyle>
          <a:p>
            <a:fld id="{839C7468-4BC0-40F1-8785-1E950C9B3884}" type="slidenum">
              <a:rPr lang="nb-NO" altLang="nb-NO"/>
              <a:pPr/>
              <a:t>32</a:t>
            </a:fld>
            <a:endParaRPr lang="nb-NO" altLang="nb-NO"/>
          </a:p>
        </p:txBody>
      </p:sp>
      <p:sp>
        <p:nvSpPr>
          <p:cNvPr id="73731" name="Rectangle 2">
            <a:extLst>
              <a:ext uri="{FF2B5EF4-FFF2-40B4-BE49-F238E27FC236}">
                <a16:creationId xmlns:a16="http://schemas.microsoft.com/office/drawing/2014/main" id="{39F0276D-9001-48F2-A322-92F794996940}"/>
              </a:ext>
            </a:extLst>
          </p:cNvPr>
          <p:cNvSpPr>
            <a:spLocks noGrp="1" noRot="1" noChangeAspect="1" noChangeArrowheads="1" noTextEdit="1"/>
          </p:cNvSpPr>
          <p:nvPr>
            <p:ph type="sldImg"/>
          </p:nvPr>
        </p:nvSpPr>
        <p:spPr>
          <a:xfrm>
            <a:off x="917575" y="744538"/>
            <a:ext cx="4962525" cy="3722687"/>
          </a:xfrm>
          <a:ln/>
        </p:spPr>
      </p:sp>
      <p:sp>
        <p:nvSpPr>
          <p:cNvPr id="73732" name="Rectangle 3">
            <a:extLst>
              <a:ext uri="{FF2B5EF4-FFF2-40B4-BE49-F238E27FC236}">
                <a16:creationId xmlns:a16="http://schemas.microsoft.com/office/drawing/2014/main" id="{C16B1F55-548D-41B1-B5E4-2D91FB7301EE}"/>
              </a:ext>
            </a:extLst>
          </p:cNvPr>
          <p:cNvSpPr>
            <a:spLocks noGrp="1" noChangeArrowheads="1"/>
          </p:cNvSpPr>
          <p:nvPr>
            <p:ph type="body" idx="1"/>
          </p:nvPr>
        </p:nvSpPr>
        <p:spPr>
          <a:noFill/>
        </p:spPr>
        <p:txBody>
          <a:bodyPr/>
          <a:lstStyle/>
          <a:p>
            <a:pPr eaLnBrk="1" hangingPunct="1"/>
            <a:r>
              <a:rPr lang="nb-NO" altLang="nb-NO"/>
              <a:t>Kan velge hvordan du ønsker å håndtere det… </a:t>
            </a:r>
            <a:r>
              <a:rPr lang="en-US" altLang="nb-NO" sz="1000" b="1"/>
              <a:t>How </a:t>
            </a:r>
            <a:r>
              <a:rPr lang="en-US" altLang="nb-NO" sz="1000">
                <a:solidFill>
                  <a:srgbClr val="800000"/>
                </a:solidFill>
              </a:rPr>
              <a:t>attitudes</a:t>
            </a:r>
            <a:r>
              <a:rPr lang="en-US" altLang="nb-NO" sz="1000" b="1"/>
              <a:t> influence our cross</a:t>
            </a:r>
            <a:r>
              <a:rPr lang="nb-NO" altLang="nb-NO" sz="1000" b="1"/>
              <a:t>-</a:t>
            </a:r>
            <a:r>
              <a:rPr lang="en-US" altLang="nb-NO" sz="1000" b="1"/>
              <a:t>cultural adjustment</a:t>
            </a:r>
            <a:r>
              <a:rPr lang="en-US" altLang="nb-NO" sz="1100" b="1"/>
              <a:t> </a:t>
            </a:r>
            <a:endParaRPr lang="nb-NO" altLang="nb-NO" sz="1100" b="1"/>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a:extLst>
              <a:ext uri="{FF2B5EF4-FFF2-40B4-BE49-F238E27FC236}">
                <a16:creationId xmlns:a16="http://schemas.microsoft.com/office/drawing/2014/main" id="{1A90E600-C277-494E-B9FC-FAF82DFE5730}"/>
              </a:ext>
            </a:extLst>
          </p:cNvPr>
          <p:cNvSpPr>
            <a:spLocks noGrp="1" noChangeArrowheads="1"/>
          </p:cNvSpPr>
          <p:nvPr>
            <p:ph type="sldNum" sz="quarter" idx="5"/>
          </p:nvPr>
        </p:nvSpPr>
        <p:spPr>
          <a:noFill/>
        </p:spPr>
        <p:txBody>
          <a:bodyPr/>
          <a:lstStyle>
            <a:lvl1pPr defTabSz="955675">
              <a:defRPr>
                <a:solidFill>
                  <a:schemeClr val="tx1"/>
                </a:solidFill>
                <a:latin typeface="Arial" panose="020B0604020202020204" pitchFamily="34" charset="0"/>
              </a:defRPr>
            </a:lvl1pPr>
            <a:lvl2pPr marL="742950" indent="-285750" defTabSz="955675">
              <a:defRPr>
                <a:solidFill>
                  <a:schemeClr val="tx1"/>
                </a:solidFill>
                <a:latin typeface="Arial" panose="020B0604020202020204" pitchFamily="34" charset="0"/>
              </a:defRPr>
            </a:lvl2pPr>
            <a:lvl3pPr marL="1143000" indent="-228600" defTabSz="955675">
              <a:defRPr>
                <a:solidFill>
                  <a:schemeClr val="tx1"/>
                </a:solidFill>
                <a:latin typeface="Arial" panose="020B0604020202020204" pitchFamily="34" charset="0"/>
              </a:defRPr>
            </a:lvl3pPr>
            <a:lvl4pPr marL="1600200" indent="-228600" defTabSz="955675">
              <a:defRPr>
                <a:solidFill>
                  <a:schemeClr val="tx1"/>
                </a:solidFill>
                <a:latin typeface="Arial" panose="020B0604020202020204" pitchFamily="34" charset="0"/>
              </a:defRPr>
            </a:lvl4pPr>
            <a:lvl5pPr marL="2057400" indent="-228600" defTabSz="955675">
              <a:defRPr>
                <a:solidFill>
                  <a:schemeClr val="tx1"/>
                </a:solidFill>
                <a:latin typeface="Arial" panose="020B0604020202020204" pitchFamily="34" charset="0"/>
              </a:defRPr>
            </a:lvl5pPr>
            <a:lvl6pPr marL="2514600" indent="-228600" defTabSz="955675" eaLnBrk="0" fontAlgn="base" hangingPunct="0">
              <a:spcBef>
                <a:spcPct val="0"/>
              </a:spcBef>
              <a:spcAft>
                <a:spcPct val="0"/>
              </a:spcAft>
              <a:defRPr>
                <a:solidFill>
                  <a:schemeClr val="tx1"/>
                </a:solidFill>
                <a:latin typeface="Arial" panose="020B0604020202020204" pitchFamily="34" charset="0"/>
              </a:defRPr>
            </a:lvl6pPr>
            <a:lvl7pPr marL="2971800" indent="-228600" defTabSz="955675" eaLnBrk="0" fontAlgn="base" hangingPunct="0">
              <a:spcBef>
                <a:spcPct val="0"/>
              </a:spcBef>
              <a:spcAft>
                <a:spcPct val="0"/>
              </a:spcAft>
              <a:defRPr>
                <a:solidFill>
                  <a:schemeClr val="tx1"/>
                </a:solidFill>
                <a:latin typeface="Arial" panose="020B0604020202020204" pitchFamily="34" charset="0"/>
              </a:defRPr>
            </a:lvl7pPr>
            <a:lvl8pPr marL="3429000" indent="-228600" defTabSz="955675" eaLnBrk="0" fontAlgn="base" hangingPunct="0">
              <a:spcBef>
                <a:spcPct val="0"/>
              </a:spcBef>
              <a:spcAft>
                <a:spcPct val="0"/>
              </a:spcAft>
              <a:defRPr>
                <a:solidFill>
                  <a:schemeClr val="tx1"/>
                </a:solidFill>
                <a:latin typeface="Arial" panose="020B0604020202020204" pitchFamily="34" charset="0"/>
              </a:defRPr>
            </a:lvl8pPr>
            <a:lvl9pPr marL="3886200" indent="-228600" defTabSz="955675" eaLnBrk="0" fontAlgn="base" hangingPunct="0">
              <a:spcBef>
                <a:spcPct val="0"/>
              </a:spcBef>
              <a:spcAft>
                <a:spcPct val="0"/>
              </a:spcAft>
              <a:defRPr>
                <a:solidFill>
                  <a:schemeClr val="tx1"/>
                </a:solidFill>
                <a:latin typeface="Arial" panose="020B0604020202020204" pitchFamily="34" charset="0"/>
              </a:defRPr>
            </a:lvl9pPr>
          </a:lstStyle>
          <a:p>
            <a:fld id="{62C7286C-6B4E-4FC3-8FFD-2DA32C723999}" type="slidenum">
              <a:rPr lang="nb-NO" altLang="nb-NO"/>
              <a:pPr/>
              <a:t>33</a:t>
            </a:fld>
            <a:endParaRPr lang="nb-NO" altLang="nb-NO"/>
          </a:p>
        </p:txBody>
      </p:sp>
      <p:sp>
        <p:nvSpPr>
          <p:cNvPr id="75779" name="Rectangle 2">
            <a:extLst>
              <a:ext uri="{FF2B5EF4-FFF2-40B4-BE49-F238E27FC236}">
                <a16:creationId xmlns:a16="http://schemas.microsoft.com/office/drawing/2014/main" id="{F24239B7-0063-4A7F-9FAA-F68F6F665DF2}"/>
              </a:ext>
            </a:extLst>
          </p:cNvPr>
          <p:cNvSpPr>
            <a:spLocks noGrp="1" noRot="1" noChangeAspect="1" noChangeArrowheads="1" noTextEdit="1"/>
          </p:cNvSpPr>
          <p:nvPr>
            <p:ph type="sldImg"/>
          </p:nvPr>
        </p:nvSpPr>
        <p:spPr>
          <a:ln/>
        </p:spPr>
      </p:sp>
      <p:sp>
        <p:nvSpPr>
          <p:cNvPr id="75780" name="Rectangle 3">
            <a:extLst>
              <a:ext uri="{FF2B5EF4-FFF2-40B4-BE49-F238E27FC236}">
                <a16:creationId xmlns:a16="http://schemas.microsoft.com/office/drawing/2014/main" id="{A59C18B2-F06F-43CC-883A-B618D3220B17}"/>
              </a:ext>
            </a:extLst>
          </p:cNvPr>
          <p:cNvSpPr>
            <a:spLocks noGrp="1" noChangeArrowheads="1"/>
          </p:cNvSpPr>
          <p:nvPr>
            <p:ph type="body" idx="1"/>
          </p:nvPr>
        </p:nvSpPr>
        <p:spPr>
          <a:xfrm>
            <a:off x="906463" y="4714875"/>
            <a:ext cx="4984750" cy="4467225"/>
          </a:xfrm>
          <a:noFill/>
        </p:spPr>
        <p:txBody>
          <a:bodyPr/>
          <a:lstStyle/>
          <a:p>
            <a:pPr eaLnBrk="1" hangingPunct="1">
              <a:spcBef>
                <a:spcPct val="0"/>
              </a:spcBef>
              <a:buFontTx/>
              <a:buChar char="-"/>
            </a:pPr>
            <a:r>
              <a:rPr lang="en-GB" altLang="nb-NO"/>
              <a:t>Diskuter dine erfaringer med noen</a:t>
            </a:r>
          </a:p>
          <a:p>
            <a:pPr eaLnBrk="1" hangingPunct="1">
              <a:spcBef>
                <a:spcPct val="0"/>
              </a:spcBef>
              <a:buFontTx/>
              <a:buChar char="-"/>
            </a:pPr>
            <a:r>
              <a:rPr lang="en-GB" altLang="nb-NO"/>
              <a:t>Gjenkjenne dine reaksjoner</a:t>
            </a:r>
            <a:br>
              <a:rPr lang="en-GB" altLang="nb-NO"/>
            </a:br>
            <a:r>
              <a:rPr lang="en-GB" altLang="nb-NO"/>
              <a:t>Vær snill mot deg selv</a:t>
            </a:r>
          </a:p>
          <a:p>
            <a:pPr eaLnBrk="1" hangingPunct="1">
              <a:spcBef>
                <a:spcPct val="0"/>
              </a:spcBef>
              <a:buFontTx/>
              <a:buChar char="-"/>
            </a:pPr>
            <a:endParaRPr lang="en-GB" altLang="nb-NO"/>
          </a:p>
          <a:p>
            <a:pPr eaLnBrk="1" hangingPunct="1">
              <a:spcBef>
                <a:spcPct val="0"/>
              </a:spcBef>
              <a:buFontTx/>
              <a:buChar char="-"/>
            </a:pPr>
            <a:r>
              <a:rPr lang="en-GB" altLang="nb-NO"/>
              <a:t>Konsentrer deg om å finne det fine på det nye sted og kultur</a:t>
            </a:r>
            <a:br>
              <a:rPr lang="en-GB" altLang="nb-NO"/>
            </a:br>
            <a:r>
              <a:rPr lang="en-GB" altLang="nb-NO"/>
              <a:t>Forvent folk til å være seg selv</a:t>
            </a:r>
            <a:br>
              <a:rPr lang="en-GB" altLang="nb-NO"/>
            </a:br>
            <a:endParaRPr lang="en-GB" altLang="nb-NO"/>
          </a:p>
          <a:p>
            <a:pPr eaLnBrk="1" hangingPunct="1"/>
            <a:endParaRPr lang="en-GB" altLang="nb-NO"/>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a:extLst>
              <a:ext uri="{FF2B5EF4-FFF2-40B4-BE49-F238E27FC236}">
                <a16:creationId xmlns:a16="http://schemas.microsoft.com/office/drawing/2014/main" id="{449612FC-8701-4851-989E-D29D61DD6443}"/>
              </a:ext>
            </a:extLst>
          </p:cNvPr>
          <p:cNvSpPr>
            <a:spLocks noGrp="1" noChangeArrowheads="1"/>
          </p:cNvSpPr>
          <p:nvPr>
            <p:ph type="sldNum" sz="quarter" idx="5"/>
          </p:nvPr>
        </p:nvSpPr>
        <p:spPr>
          <a:noFill/>
        </p:spPr>
        <p:txBody>
          <a:bodyPr/>
          <a:lstStyle>
            <a:lvl1pPr defTabSz="955675">
              <a:defRPr>
                <a:solidFill>
                  <a:schemeClr val="tx1"/>
                </a:solidFill>
                <a:latin typeface="Arial" panose="020B0604020202020204" pitchFamily="34" charset="0"/>
              </a:defRPr>
            </a:lvl1pPr>
            <a:lvl2pPr marL="742950" indent="-285750" defTabSz="955675">
              <a:defRPr>
                <a:solidFill>
                  <a:schemeClr val="tx1"/>
                </a:solidFill>
                <a:latin typeface="Arial" panose="020B0604020202020204" pitchFamily="34" charset="0"/>
              </a:defRPr>
            </a:lvl2pPr>
            <a:lvl3pPr marL="1143000" indent="-228600" defTabSz="955675">
              <a:defRPr>
                <a:solidFill>
                  <a:schemeClr val="tx1"/>
                </a:solidFill>
                <a:latin typeface="Arial" panose="020B0604020202020204" pitchFamily="34" charset="0"/>
              </a:defRPr>
            </a:lvl3pPr>
            <a:lvl4pPr marL="1600200" indent="-228600" defTabSz="955675">
              <a:defRPr>
                <a:solidFill>
                  <a:schemeClr val="tx1"/>
                </a:solidFill>
                <a:latin typeface="Arial" panose="020B0604020202020204" pitchFamily="34" charset="0"/>
              </a:defRPr>
            </a:lvl4pPr>
            <a:lvl5pPr marL="2057400" indent="-228600" defTabSz="955675">
              <a:defRPr>
                <a:solidFill>
                  <a:schemeClr val="tx1"/>
                </a:solidFill>
                <a:latin typeface="Arial" panose="020B0604020202020204" pitchFamily="34" charset="0"/>
              </a:defRPr>
            </a:lvl5pPr>
            <a:lvl6pPr marL="2514600" indent="-228600" defTabSz="955675" eaLnBrk="0" fontAlgn="base" hangingPunct="0">
              <a:spcBef>
                <a:spcPct val="0"/>
              </a:spcBef>
              <a:spcAft>
                <a:spcPct val="0"/>
              </a:spcAft>
              <a:defRPr>
                <a:solidFill>
                  <a:schemeClr val="tx1"/>
                </a:solidFill>
                <a:latin typeface="Arial" panose="020B0604020202020204" pitchFamily="34" charset="0"/>
              </a:defRPr>
            </a:lvl6pPr>
            <a:lvl7pPr marL="2971800" indent="-228600" defTabSz="955675" eaLnBrk="0" fontAlgn="base" hangingPunct="0">
              <a:spcBef>
                <a:spcPct val="0"/>
              </a:spcBef>
              <a:spcAft>
                <a:spcPct val="0"/>
              </a:spcAft>
              <a:defRPr>
                <a:solidFill>
                  <a:schemeClr val="tx1"/>
                </a:solidFill>
                <a:latin typeface="Arial" panose="020B0604020202020204" pitchFamily="34" charset="0"/>
              </a:defRPr>
            </a:lvl7pPr>
            <a:lvl8pPr marL="3429000" indent="-228600" defTabSz="955675" eaLnBrk="0" fontAlgn="base" hangingPunct="0">
              <a:spcBef>
                <a:spcPct val="0"/>
              </a:spcBef>
              <a:spcAft>
                <a:spcPct val="0"/>
              </a:spcAft>
              <a:defRPr>
                <a:solidFill>
                  <a:schemeClr val="tx1"/>
                </a:solidFill>
                <a:latin typeface="Arial" panose="020B0604020202020204" pitchFamily="34" charset="0"/>
              </a:defRPr>
            </a:lvl8pPr>
            <a:lvl9pPr marL="3886200" indent="-228600" defTabSz="955675" eaLnBrk="0" fontAlgn="base" hangingPunct="0">
              <a:spcBef>
                <a:spcPct val="0"/>
              </a:spcBef>
              <a:spcAft>
                <a:spcPct val="0"/>
              </a:spcAft>
              <a:defRPr>
                <a:solidFill>
                  <a:schemeClr val="tx1"/>
                </a:solidFill>
                <a:latin typeface="Arial" panose="020B0604020202020204" pitchFamily="34" charset="0"/>
              </a:defRPr>
            </a:lvl9pPr>
          </a:lstStyle>
          <a:p>
            <a:fld id="{B900202F-DE6F-4EAC-B8BE-1D3800AFF8DF}" type="slidenum">
              <a:rPr lang="nb-NO" altLang="nb-NO"/>
              <a:pPr/>
              <a:t>34</a:t>
            </a:fld>
            <a:endParaRPr lang="nb-NO" altLang="nb-NO"/>
          </a:p>
        </p:txBody>
      </p:sp>
      <p:sp>
        <p:nvSpPr>
          <p:cNvPr id="77827" name="Rectangle 2">
            <a:extLst>
              <a:ext uri="{FF2B5EF4-FFF2-40B4-BE49-F238E27FC236}">
                <a16:creationId xmlns:a16="http://schemas.microsoft.com/office/drawing/2014/main" id="{2E413920-761C-430A-B0AF-6C12F17E67FD}"/>
              </a:ext>
            </a:extLst>
          </p:cNvPr>
          <p:cNvSpPr>
            <a:spLocks noGrp="1" noRot="1" noChangeAspect="1" noChangeArrowheads="1" noTextEdit="1"/>
          </p:cNvSpPr>
          <p:nvPr>
            <p:ph type="sldImg"/>
          </p:nvPr>
        </p:nvSpPr>
        <p:spPr>
          <a:ln/>
        </p:spPr>
      </p:sp>
      <p:sp>
        <p:nvSpPr>
          <p:cNvPr id="77828" name="Rectangle 3">
            <a:extLst>
              <a:ext uri="{FF2B5EF4-FFF2-40B4-BE49-F238E27FC236}">
                <a16:creationId xmlns:a16="http://schemas.microsoft.com/office/drawing/2014/main" id="{93D35B90-496E-4F0F-A58D-8B7B7508E214}"/>
              </a:ext>
            </a:extLst>
          </p:cNvPr>
          <p:cNvSpPr>
            <a:spLocks noGrp="1" noChangeArrowheads="1"/>
          </p:cNvSpPr>
          <p:nvPr>
            <p:ph type="body" idx="1"/>
          </p:nvPr>
        </p:nvSpPr>
        <p:spPr>
          <a:xfrm>
            <a:off x="906463" y="4714875"/>
            <a:ext cx="4984750" cy="4467225"/>
          </a:xfrm>
          <a:noFill/>
        </p:spPr>
        <p:txBody>
          <a:bodyPr/>
          <a:lstStyle/>
          <a:p>
            <a:pPr eaLnBrk="1" hangingPunct="1"/>
            <a:r>
              <a:rPr lang="nb-NO" altLang="nb-NO"/>
              <a:t>De fleste kommer gradvis over i denne fasen – nesten umerkelig. Begynner å mestre språket bedre, myntenheten, innkjøpene, og begynner å bli bedre kjent med de lokale. </a:t>
            </a:r>
            <a:br>
              <a:rPr lang="nb-NO" altLang="nb-NO"/>
            </a:br>
            <a:r>
              <a:rPr lang="nb-NO" altLang="nb-NO"/>
              <a:t>Hverdagen ser lysere ut. Når vi kan begynne å spøke, og le litt av oss selv, er det tegn på at vi er i gang med å arbeide oss ut av den dypeste dal. Men vi mener fremdeles at vi hadde vært bedre om vi var blitt hjemme. </a:t>
            </a:r>
            <a:endParaRPr lang="en-GB" altLang="nb-NO"/>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a:extLst>
              <a:ext uri="{FF2B5EF4-FFF2-40B4-BE49-F238E27FC236}">
                <a16:creationId xmlns:a16="http://schemas.microsoft.com/office/drawing/2014/main" id="{5C3096A1-86B1-4030-A761-35E4BF7F360A}"/>
              </a:ext>
            </a:extLst>
          </p:cNvPr>
          <p:cNvSpPr>
            <a:spLocks noGrp="1" noChangeArrowheads="1"/>
          </p:cNvSpPr>
          <p:nvPr>
            <p:ph type="sldNum" sz="quarter" idx="5"/>
          </p:nvPr>
        </p:nvSpPr>
        <p:spPr>
          <a:noFill/>
        </p:spPr>
        <p:txBody>
          <a:bodyPr/>
          <a:lstStyle>
            <a:lvl1pPr defTabSz="955675">
              <a:defRPr>
                <a:solidFill>
                  <a:schemeClr val="tx1"/>
                </a:solidFill>
                <a:latin typeface="Arial" panose="020B0604020202020204" pitchFamily="34" charset="0"/>
              </a:defRPr>
            </a:lvl1pPr>
            <a:lvl2pPr marL="742950" indent="-285750" defTabSz="955675">
              <a:defRPr>
                <a:solidFill>
                  <a:schemeClr val="tx1"/>
                </a:solidFill>
                <a:latin typeface="Arial" panose="020B0604020202020204" pitchFamily="34" charset="0"/>
              </a:defRPr>
            </a:lvl2pPr>
            <a:lvl3pPr marL="1143000" indent="-228600" defTabSz="955675">
              <a:defRPr>
                <a:solidFill>
                  <a:schemeClr val="tx1"/>
                </a:solidFill>
                <a:latin typeface="Arial" panose="020B0604020202020204" pitchFamily="34" charset="0"/>
              </a:defRPr>
            </a:lvl3pPr>
            <a:lvl4pPr marL="1600200" indent="-228600" defTabSz="955675">
              <a:defRPr>
                <a:solidFill>
                  <a:schemeClr val="tx1"/>
                </a:solidFill>
                <a:latin typeface="Arial" panose="020B0604020202020204" pitchFamily="34" charset="0"/>
              </a:defRPr>
            </a:lvl4pPr>
            <a:lvl5pPr marL="2057400" indent="-228600" defTabSz="955675">
              <a:defRPr>
                <a:solidFill>
                  <a:schemeClr val="tx1"/>
                </a:solidFill>
                <a:latin typeface="Arial" panose="020B0604020202020204" pitchFamily="34" charset="0"/>
              </a:defRPr>
            </a:lvl5pPr>
            <a:lvl6pPr marL="2514600" indent="-228600" defTabSz="955675" eaLnBrk="0" fontAlgn="base" hangingPunct="0">
              <a:spcBef>
                <a:spcPct val="0"/>
              </a:spcBef>
              <a:spcAft>
                <a:spcPct val="0"/>
              </a:spcAft>
              <a:defRPr>
                <a:solidFill>
                  <a:schemeClr val="tx1"/>
                </a:solidFill>
                <a:latin typeface="Arial" panose="020B0604020202020204" pitchFamily="34" charset="0"/>
              </a:defRPr>
            </a:lvl6pPr>
            <a:lvl7pPr marL="2971800" indent="-228600" defTabSz="955675" eaLnBrk="0" fontAlgn="base" hangingPunct="0">
              <a:spcBef>
                <a:spcPct val="0"/>
              </a:spcBef>
              <a:spcAft>
                <a:spcPct val="0"/>
              </a:spcAft>
              <a:defRPr>
                <a:solidFill>
                  <a:schemeClr val="tx1"/>
                </a:solidFill>
                <a:latin typeface="Arial" panose="020B0604020202020204" pitchFamily="34" charset="0"/>
              </a:defRPr>
            </a:lvl7pPr>
            <a:lvl8pPr marL="3429000" indent="-228600" defTabSz="955675" eaLnBrk="0" fontAlgn="base" hangingPunct="0">
              <a:spcBef>
                <a:spcPct val="0"/>
              </a:spcBef>
              <a:spcAft>
                <a:spcPct val="0"/>
              </a:spcAft>
              <a:defRPr>
                <a:solidFill>
                  <a:schemeClr val="tx1"/>
                </a:solidFill>
                <a:latin typeface="Arial" panose="020B0604020202020204" pitchFamily="34" charset="0"/>
              </a:defRPr>
            </a:lvl8pPr>
            <a:lvl9pPr marL="3886200" indent="-228600" defTabSz="955675" eaLnBrk="0" fontAlgn="base" hangingPunct="0">
              <a:spcBef>
                <a:spcPct val="0"/>
              </a:spcBef>
              <a:spcAft>
                <a:spcPct val="0"/>
              </a:spcAft>
              <a:defRPr>
                <a:solidFill>
                  <a:schemeClr val="tx1"/>
                </a:solidFill>
                <a:latin typeface="Arial" panose="020B0604020202020204" pitchFamily="34" charset="0"/>
              </a:defRPr>
            </a:lvl9pPr>
          </a:lstStyle>
          <a:p>
            <a:fld id="{921C878E-14BA-45CC-B651-F6D7C8F05181}" type="slidenum">
              <a:rPr lang="nb-NO" altLang="nb-NO"/>
              <a:pPr/>
              <a:t>35</a:t>
            </a:fld>
            <a:endParaRPr lang="nb-NO" altLang="nb-NO"/>
          </a:p>
        </p:txBody>
      </p:sp>
      <p:sp>
        <p:nvSpPr>
          <p:cNvPr id="78851" name="Rectangle 7">
            <a:extLst>
              <a:ext uri="{FF2B5EF4-FFF2-40B4-BE49-F238E27FC236}">
                <a16:creationId xmlns:a16="http://schemas.microsoft.com/office/drawing/2014/main" id="{52122A93-AC53-4826-B900-244793A8EDEA}"/>
              </a:ext>
            </a:extLst>
          </p:cNvPr>
          <p:cNvSpPr txBox="1">
            <a:spLocks noGrp="1" noChangeArrowheads="1"/>
          </p:cNvSpPr>
          <p:nvPr/>
        </p:nvSpPr>
        <p:spPr bwMode="auto">
          <a:xfrm>
            <a:off x="3849688" y="9428163"/>
            <a:ext cx="2946400" cy="49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1" tIns="45716" rIns="91431" bIns="45716" anchor="b"/>
          <a:lstStyle>
            <a:lvl1pPr>
              <a:defRPr>
                <a:solidFill>
                  <a:schemeClr val="tx1"/>
                </a:solidFill>
                <a:latin typeface="Arial" panose="020B0604020202020204" pitchFamily="34" charset="0"/>
              </a:defRPr>
            </a:lvl1pPr>
            <a:lvl2pPr marL="685800" indent="-263525">
              <a:defRPr>
                <a:solidFill>
                  <a:schemeClr val="tx1"/>
                </a:solidFill>
                <a:latin typeface="Arial" panose="020B0604020202020204" pitchFamily="34" charset="0"/>
              </a:defRPr>
            </a:lvl2pPr>
            <a:lvl3pPr marL="1055688" indent="-211138">
              <a:defRPr>
                <a:solidFill>
                  <a:schemeClr val="tx1"/>
                </a:solidFill>
                <a:latin typeface="Arial" panose="020B0604020202020204" pitchFamily="34" charset="0"/>
              </a:defRPr>
            </a:lvl3pPr>
            <a:lvl4pPr marL="1476375" indent="-209550">
              <a:defRPr>
                <a:solidFill>
                  <a:schemeClr val="tx1"/>
                </a:solidFill>
                <a:latin typeface="Arial" panose="020B0604020202020204" pitchFamily="34" charset="0"/>
              </a:defRPr>
            </a:lvl4pPr>
            <a:lvl5pPr marL="1898650" indent="-211138">
              <a:defRPr>
                <a:solidFill>
                  <a:schemeClr val="tx1"/>
                </a:solidFill>
                <a:latin typeface="Arial" panose="020B0604020202020204" pitchFamily="34" charset="0"/>
              </a:defRPr>
            </a:lvl5pPr>
            <a:lvl6pPr marL="2355850" indent="-211138" eaLnBrk="0" fontAlgn="base" hangingPunct="0">
              <a:spcBef>
                <a:spcPct val="0"/>
              </a:spcBef>
              <a:spcAft>
                <a:spcPct val="0"/>
              </a:spcAft>
              <a:defRPr>
                <a:solidFill>
                  <a:schemeClr val="tx1"/>
                </a:solidFill>
                <a:latin typeface="Arial" panose="020B0604020202020204" pitchFamily="34" charset="0"/>
              </a:defRPr>
            </a:lvl6pPr>
            <a:lvl7pPr marL="2813050" indent="-211138" eaLnBrk="0" fontAlgn="base" hangingPunct="0">
              <a:spcBef>
                <a:spcPct val="0"/>
              </a:spcBef>
              <a:spcAft>
                <a:spcPct val="0"/>
              </a:spcAft>
              <a:defRPr>
                <a:solidFill>
                  <a:schemeClr val="tx1"/>
                </a:solidFill>
                <a:latin typeface="Arial" panose="020B0604020202020204" pitchFamily="34" charset="0"/>
              </a:defRPr>
            </a:lvl7pPr>
            <a:lvl8pPr marL="3270250" indent="-211138" eaLnBrk="0" fontAlgn="base" hangingPunct="0">
              <a:spcBef>
                <a:spcPct val="0"/>
              </a:spcBef>
              <a:spcAft>
                <a:spcPct val="0"/>
              </a:spcAft>
              <a:defRPr>
                <a:solidFill>
                  <a:schemeClr val="tx1"/>
                </a:solidFill>
                <a:latin typeface="Arial" panose="020B0604020202020204" pitchFamily="34" charset="0"/>
              </a:defRPr>
            </a:lvl8pPr>
            <a:lvl9pPr marL="3727450" indent="-211138" eaLnBrk="0" fontAlgn="base" hangingPunct="0">
              <a:spcBef>
                <a:spcPct val="0"/>
              </a:spcBef>
              <a:spcAft>
                <a:spcPct val="0"/>
              </a:spcAft>
              <a:defRPr>
                <a:solidFill>
                  <a:schemeClr val="tx1"/>
                </a:solidFill>
                <a:latin typeface="Arial" panose="020B0604020202020204" pitchFamily="34" charset="0"/>
              </a:defRPr>
            </a:lvl9pPr>
          </a:lstStyle>
          <a:p>
            <a:pPr algn="r" eaLnBrk="1" hangingPunct="1"/>
            <a:fld id="{D80BAAD6-58C5-4685-85BE-C046097651D0}" type="slidenum">
              <a:rPr lang="en-US" altLang="nb-NO" sz="1200"/>
              <a:pPr algn="r" eaLnBrk="1" hangingPunct="1"/>
              <a:t>35</a:t>
            </a:fld>
            <a:endParaRPr lang="en-US" altLang="nb-NO" sz="1200"/>
          </a:p>
        </p:txBody>
      </p:sp>
      <p:sp>
        <p:nvSpPr>
          <p:cNvPr id="78852" name="Rectangle 2">
            <a:extLst>
              <a:ext uri="{FF2B5EF4-FFF2-40B4-BE49-F238E27FC236}">
                <a16:creationId xmlns:a16="http://schemas.microsoft.com/office/drawing/2014/main" id="{DD37E147-FB8D-4EB7-BE27-CA2B5608DFF8}"/>
              </a:ext>
            </a:extLst>
          </p:cNvPr>
          <p:cNvSpPr>
            <a:spLocks noGrp="1" noRot="1" noChangeAspect="1" noChangeArrowheads="1" noTextEdit="1"/>
          </p:cNvSpPr>
          <p:nvPr>
            <p:ph type="sldImg"/>
          </p:nvPr>
        </p:nvSpPr>
        <p:spPr>
          <a:xfrm>
            <a:off x="917575" y="744538"/>
            <a:ext cx="4962525" cy="3722687"/>
          </a:xfrm>
          <a:ln/>
        </p:spPr>
      </p:sp>
      <p:sp>
        <p:nvSpPr>
          <p:cNvPr id="78853" name="Rectangle 3">
            <a:extLst>
              <a:ext uri="{FF2B5EF4-FFF2-40B4-BE49-F238E27FC236}">
                <a16:creationId xmlns:a16="http://schemas.microsoft.com/office/drawing/2014/main" id="{A460CD6D-B4A0-4401-BFC7-49B476E3C6C1}"/>
              </a:ext>
            </a:extLst>
          </p:cNvPr>
          <p:cNvSpPr>
            <a:spLocks noGrp="1" noChangeArrowheads="1"/>
          </p:cNvSpPr>
          <p:nvPr>
            <p:ph type="body" idx="1"/>
          </p:nvPr>
        </p:nvSpPr>
        <p:spPr>
          <a:noFill/>
        </p:spPr>
        <p:txBody>
          <a:bodyPr lIns="91431" tIns="45716" rIns="91431" bIns="45716"/>
          <a:lstStyle/>
          <a:p>
            <a:pPr eaLnBrk="1" hangingPunct="1"/>
            <a:r>
              <a:rPr lang="en-US" altLang="nb-NO"/>
              <a:t>At this point we need to change gears. We need to get out of the cycle of culture shock and move to the cycle of cultural adjustment. </a:t>
            </a:r>
            <a:endParaRPr lang="nb-NO" altLang="nb-NO"/>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a:extLst>
              <a:ext uri="{FF2B5EF4-FFF2-40B4-BE49-F238E27FC236}">
                <a16:creationId xmlns:a16="http://schemas.microsoft.com/office/drawing/2014/main" id="{35BC9AD5-75DB-49A0-958C-2305D2B2622B}"/>
              </a:ext>
            </a:extLst>
          </p:cNvPr>
          <p:cNvSpPr>
            <a:spLocks noGrp="1" noChangeArrowheads="1"/>
          </p:cNvSpPr>
          <p:nvPr>
            <p:ph type="sldNum" sz="quarter" idx="5"/>
          </p:nvPr>
        </p:nvSpPr>
        <p:spPr>
          <a:noFill/>
        </p:spPr>
        <p:txBody>
          <a:bodyPr/>
          <a:lstStyle>
            <a:lvl1pPr defTabSz="955675">
              <a:defRPr>
                <a:solidFill>
                  <a:schemeClr val="tx1"/>
                </a:solidFill>
                <a:latin typeface="Arial" panose="020B0604020202020204" pitchFamily="34" charset="0"/>
              </a:defRPr>
            </a:lvl1pPr>
            <a:lvl2pPr marL="742950" indent="-285750" defTabSz="955675">
              <a:defRPr>
                <a:solidFill>
                  <a:schemeClr val="tx1"/>
                </a:solidFill>
                <a:latin typeface="Arial" panose="020B0604020202020204" pitchFamily="34" charset="0"/>
              </a:defRPr>
            </a:lvl2pPr>
            <a:lvl3pPr marL="1143000" indent="-228600" defTabSz="955675">
              <a:defRPr>
                <a:solidFill>
                  <a:schemeClr val="tx1"/>
                </a:solidFill>
                <a:latin typeface="Arial" panose="020B0604020202020204" pitchFamily="34" charset="0"/>
              </a:defRPr>
            </a:lvl3pPr>
            <a:lvl4pPr marL="1600200" indent="-228600" defTabSz="955675">
              <a:defRPr>
                <a:solidFill>
                  <a:schemeClr val="tx1"/>
                </a:solidFill>
                <a:latin typeface="Arial" panose="020B0604020202020204" pitchFamily="34" charset="0"/>
              </a:defRPr>
            </a:lvl4pPr>
            <a:lvl5pPr marL="2057400" indent="-228600" defTabSz="955675">
              <a:defRPr>
                <a:solidFill>
                  <a:schemeClr val="tx1"/>
                </a:solidFill>
                <a:latin typeface="Arial" panose="020B0604020202020204" pitchFamily="34" charset="0"/>
              </a:defRPr>
            </a:lvl5pPr>
            <a:lvl6pPr marL="2514600" indent="-228600" defTabSz="955675" eaLnBrk="0" fontAlgn="base" hangingPunct="0">
              <a:spcBef>
                <a:spcPct val="0"/>
              </a:spcBef>
              <a:spcAft>
                <a:spcPct val="0"/>
              </a:spcAft>
              <a:defRPr>
                <a:solidFill>
                  <a:schemeClr val="tx1"/>
                </a:solidFill>
                <a:latin typeface="Arial" panose="020B0604020202020204" pitchFamily="34" charset="0"/>
              </a:defRPr>
            </a:lvl6pPr>
            <a:lvl7pPr marL="2971800" indent="-228600" defTabSz="955675" eaLnBrk="0" fontAlgn="base" hangingPunct="0">
              <a:spcBef>
                <a:spcPct val="0"/>
              </a:spcBef>
              <a:spcAft>
                <a:spcPct val="0"/>
              </a:spcAft>
              <a:defRPr>
                <a:solidFill>
                  <a:schemeClr val="tx1"/>
                </a:solidFill>
                <a:latin typeface="Arial" panose="020B0604020202020204" pitchFamily="34" charset="0"/>
              </a:defRPr>
            </a:lvl7pPr>
            <a:lvl8pPr marL="3429000" indent="-228600" defTabSz="955675" eaLnBrk="0" fontAlgn="base" hangingPunct="0">
              <a:spcBef>
                <a:spcPct val="0"/>
              </a:spcBef>
              <a:spcAft>
                <a:spcPct val="0"/>
              </a:spcAft>
              <a:defRPr>
                <a:solidFill>
                  <a:schemeClr val="tx1"/>
                </a:solidFill>
                <a:latin typeface="Arial" panose="020B0604020202020204" pitchFamily="34" charset="0"/>
              </a:defRPr>
            </a:lvl8pPr>
            <a:lvl9pPr marL="3886200" indent="-228600" defTabSz="955675" eaLnBrk="0" fontAlgn="base" hangingPunct="0">
              <a:spcBef>
                <a:spcPct val="0"/>
              </a:spcBef>
              <a:spcAft>
                <a:spcPct val="0"/>
              </a:spcAft>
              <a:defRPr>
                <a:solidFill>
                  <a:schemeClr val="tx1"/>
                </a:solidFill>
                <a:latin typeface="Arial" panose="020B0604020202020204" pitchFamily="34" charset="0"/>
              </a:defRPr>
            </a:lvl9pPr>
          </a:lstStyle>
          <a:p>
            <a:fld id="{7893EE38-F6A1-4223-BC4F-0FEF5996D0A2}" type="slidenum">
              <a:rPr lang="nb-NO" altLang="nb-NO"/>
              <a:pPr/>
              <a:t>36</a:t>
            </a:fld>
            <a:endParaRPr lang="nb-NO" altLang="nb-NO"/>
          </a:p>
        </p:txBody>
      </p:sp>
      <p:sp>
        <p:nvSpPr>
          <p:cNvPr id="80899" name="Rectangle 2">
            <a:extLst>
              <a:ext uri="{FF2B5EF4-FFF2-40B4-BE49-F238E27FC236}">
                <a16:creationId xmlns:a16="http://schemas.microsoft.com/office/drawing/2014/main" id="{1AA1A439-D70E-46BE-B31D-AB838228E280}"/>
              </a:ext>
            </a:extLst>
          </p:cNvPr>
          <p:cNvSpPr>
            <a:spLocks noGrp="1" noRot="1" noChangeAspect="1" noChangeArrowheads="1" noTextEdit="1"/>
          </p:cNvSpPr>
          <p:nvPr>
            <p:ph type="sldImg"/>
          </p:nvPr>
        </p:nvSpPr>
        <p:spPr>
          <a:ln/>
        </p:spPr>
      </p:sp>
      <p:sp>
        <p:nvSpPr>
          <p:cNvPr id="80900" name="Rectangle 3">
            <a:extLst>
              <a:ext uri="{FF2B5EF4-FFF2-40B4-BE49-F238E27FC236}">
                <a16:creationId xmlns:a16="http://schemas.microsoft.com/office/drawing/2014/main" id="{510A3A77-3A59-443B-803D-0BF5541FCD7A}"/>
              </a:ext>
            </a:extLst>
          </p:cNvPr>
          <p:cNvSpPr>
            <a:spLocks noGrp="1" noChangeArrowheads="1"/>
          </p:cNvSpPr>
          <p:nvPr>
            <p:ph type="body" idx="1"/>
          </p:nvPr>
        </p:nvSpPr>
        <p:spPr>
          <a:xfrm>
            <a:off x="906463" y="4714875"/>
            <a:ext cx="4984750" cy="4467225"/>
          </a:xfrm>
          <a:noFill/>
        </p:spPr>
        <p:txBody>
          <a:bodyPr/>
          <a:lstStyle/>
          <a:p>
            <a:pPr eaLnBrk="1" hangingPunct="1"/>
            <a:endParaRPr lang="en-GB" altLang="nb-NO"/>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a:extLst>
              <a:ext uri="{FF2B5EF4-FFF2-40B4-BE49-F238E27FC236}">
                <a16:creationId xmlns:a16="http://schemas.microsoft.com/office/drawing/2014/main" id="{89FE8CC0-4133-4FEE-8DC0-46D113CB7477}"/>
              </a:ext>
            </a:extLst>
          </p:cNvPr>
          <p:cNvSpPr>
            <a:spLocks noGrp="1" noChangeArrowheads="1"/>
          </p:cNvSpPr>
          <p:nvPr>
            <p:ph type="sldNum" sz="quarter" idx="5"/>
          </p:nvPr>
        </p:nvSpPr>
        <p:spPr>
          <a:noFill/>
        </p:spPr>
        <p:txBody>
          <a:bodyPr/>
          <a:lstStyle>
            <a:lvl1pPr defTabSz="955675">
              <a:defRPr>
                <a:solidFill>
                  <a:schemeClr val="tx1"/>
                </a:solidFill>
                <a:latin typeface="Arial" panose="020B0604020202020204" pitchFamily="34" charset="0"/>
              </a:defRPr>
            </a:lvl1pPr>
            <a:lvl2pPr marL="742950" indent="-285750" defTabSz="955675">
              <a:defRPr>
                <a:solidFill>
                  <a:schemeClr val="tx1"/>
                </a:solidFill>
                <a:latin typeface="Arial" panose="020B0604020202020204" pitchFamily="34" charset="0"/>
              </a:defRPr>
            </a:lvl2pPr>
            <a:lvl3pPr marL="1143000" indent="-228600" defTabSz="955675">
              <a:defRPr>
                <a:solidFill>
                  <a:schemeClr val="tx1"/>
                </a:solidFill>
                <a:latin typeface="Arial" panose="020B0604020202020204" pitchFamily="34" charset="0"/>
              </a:defRPr>
            </a:lvl3pPr>
            <a:lvl4pPr marL="1600200" indent="-228600" defTabSz="955675">
              <a:defRPr>
                <a:solidFill>
                  <a:schemeClr val="tx1"/>
                </a:solidFill>
                <a:latin typeface="Arial" panose="020B0604020202020204" pitchFamily="34" charset="0"/>
              </a:defRPr>
            </a:lvl4pPr>
            <a:lvl5pPr marL="2057400" indent="-228600" defTabSz="955675">
              <a:defRPr>
                <a:solidFill>
                  <a:schemeClr val="tx1"/>
                </a:solidFill>
                <a:latin typeface="Arial" panose="020B0604020202020204" pitchFamily="34" charset="0"/>
              </a:defRPr>
            </a:lvl5pPr>
            <a:lvl6pPr marL="2514600" indent="-228600" defTabSz="955675" eaLnBrk="0" fontAlgn="base" hangingPunct="0">
              <a:spcBef>
                <a:spcPct val="0"/>
              </a:spcBef>
              <a:spcAft>
                <a:spcPct val="0"/>
              </a:spcAft>
              <a:defRPr>
                <a:solidFill>
                  <a:schemeClr val="tx1"/>
                </a:solidFill>
                <a:latin typeface="Arial" panose="020B0604020202020204" pitchFamily="34" charset="0"/>
              </a:defRPr>
            </a:lvl6pPr>
            <a:lvl7pPr marL="2971800" indent="-228600" defTabSz="955675" eaLnBrk="0" fontAlgn="base" hangingPunct="0">
              <a:spcBef>
                <a:spcPct val="0"/>
              </a:spcBef>
              <a:spcAft>
                <a:spcPct val="0"/>
              </a:spcAft>
              <a:defRPr>
                <a:solidFill>
                  <a:schemeClr val="tx1"/>
                </a:solidFill>
                <a:latin typeface="Arial" panose="020B0604020202020204" pitchFamily="34" charset="0"/>
              </a:defRPr>
            </a:lvl7pPr>
            <a:lvl8pPr marL="3429000" indent="-228600" defTabSz="955675" eaLnBrk="0" fontAlgn="base" hangingPunct="0">
              <a:spcBef>
                <a:spcPct val="0"/>
              </a:spcBef>
              <a:spcAft>
                <a:spcPct val="0"/>
              </a:spcAft>
              <a:defRPr>
                <a:solidFill>
                  <a:schemeClr val="tx1"/>
                </a:solidFill>
                <a:latin typeface="Arial" panose="020B0604020202020204" pitchFamily="34" charset="0"/>
              </a:defRPr>
            </a:lvl8pPr>
            <a:lvl9pPr marL="3886200" indent="-228600" defTabSz="955675" eaLnBrk="0" fontAlgn="base" hangingPunct="0">
              <a:spcBef>
                <a:spcPct val="0"/>
              </a:spcBef>
              <a:spcAft>
                <a:spcPct val="0"/>
              </a:spcAft>
              <a:defRPr>
                <a:solidFill>
                  <a:schemeClr val="tx1"/>
                </a:solidFill>
                <a:latin typeface="Arial" panose="020B0604020202020204" pitchFamily="34" charset="0"/>
              </a:defRPr>
            </a:lvl9pPr>
          </a:lstStyle>
          <a:p>
            <a:fld id="{E48F6C3D-2C7D-476F-A88E-898D764A9232}" type="slidenum">
              <a:rPr lang="nb-NO" altLang="nb-NO"/>
              <a:pPr/>
              <a:t>37</a:t>
            </a:fld>
            <a:endParaRPr lang="nb-NO" altLang="nb-NO"/>
          </a:p>
        </p:txBody>
      </p:sp>
      <p:sp>
        <p:nvSpPr>
          <p:cNvPr id="82947" name="Rectangle 2">
            <a:extLst>
              <a:ext uri="{FF2B5EF4-FFF2-40B4-BE49-F238E27FC236}">
                <a16:creationId xmlns:a16="http://schemas.microsoft.com/office/drawing/2014/main" id="{DD58EB46-01D9-4102-9BAC-13765E84596B}"/>
              </a:ext>
            </a:extLst>
          </p:cNvPr>
          <p:cNvSpPr>
            <a:spLocks noGrp="1" noRot="1" noChangeAspect="1" noChangeArrowheads="1" noTextEdit="1"/>
          </p:cNvSpPr>
          <p:nvPr>
            <p:ph type="sldImg"/>
          </p:nvPr>
        </p:nvSpPr>
        <p:spPr>
          <a:ln/>
        </p:spPr>
      </p:sp>
      <p:sp>
        <p:nvSpPr>
          <p:cNvPr id="82948" name="Rectangle 3">
            <a:extLst>
              <a:ext uri="{FF2B5EF4-FFF2-40B4-BE49-F238E27FC236}">
                <a16:creationId xmlns:a16="http://schemas.microsoft.com/office/drawing/2014/main" id="{9BDFD013-54A9-4CF4-AAB2-1D692599522E}"/>
              </a:ext>
            </a:extLst>
          </p:cNvPr>
          <p:cNvSpPr>
            <a:spLocks noGrp="1" noChangeArrowheads="1"/>
          </p:cNvSpPr>
          <p:nvPr>
            <p:ph type="body" idx="1"/>
          </p:nvPr>
        </p:nvSpPr>
        <p:spPr>
          <a:xfrm>
            <a:off x="906463" y="4714875"/>
            <a:ext cx="4984750" cy="4467225"/>
          </a:xfrm>
          <a:noFill/>
        </p:spPr>
        <p:txBody>
          <a:bodyPr/>
          <a:lstStyle/>
          <a:p>
            <a:pPr eaLnBrk="1" hangingPunct="1"/>
            <a:r>
              <a:rPr lang="nb-NO" altLang="nb-NO"/>
              <a:t>Språket mestes bedre og bedre, forstår mer og mer av kulturen. Stikkord: tilpasning. Begynner å få nye vennskaper, liker maten bedre, begynner å sette pris på ordninger og egenskaper hos folk som vi ikke la merke til tidligere. Dessutten samlet en del erfaringer og opplevelser vi ikke kunne vært foruten. Trivselen er bra, og frykten for det ukjente minskes. </a:t>
            </a:r>
            <a:br>
              <a:rPr lang="nb-NO" altLang="nb-NO"/>
            </a:br>
            <a:r>
              <a:rPr lang="nb-NO" altLang="nb-NO"/>
              <a:t>Noen: jeg har det bra. Andre: jeg vil IKKE hjem.</a:t>
            </a:r>
            <a:br>
              <a:rPr lang="nb-NO" altLang="nb-NO"/>
            </a:br>
            <a:r>
              <a:rPr lang="nb-NO" altLang="nb-NO"/>
              <a:t>Felles: føler oss beriket og privilegert som får lære nye språk, kultur, oppleve nye normer og verdsetter nye verdier. </a:t>
            </a:r>
            <a:endParaRPr lang="en-GB" altLang="nb-NO"/>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a:extLst>
              <a:ext uri="{FF2B5EF4-FFF2-40B4-BE49-F238E27FC236}">
                <a16:creationId xmlns:a16="http://schemas.microsoft.com/office/drawing/2014/main" id="{7832A3F5-CF7C-4191-A85C-2F6E7901625C}"/>
              </a:ext>
            </a:extLst>
          </p:cNvPr>
          <p:cNvSpPr>
            <a:spLocks noGrp="1" noChangeArrowheads="1"/>
          </p:cNvSpPr>
          <p:nvPr>
            <p:ph type="sldNum" sz="quarter" idx="5"/>
          </p:nvPr>
        </p:nvSpPr>
        <p:spPr>
          <a:noFill/>
        </p:spPr>
        <p:txBody>
          <a:bodyPr/>
          <a:lstStyle>
            <a:lvl1pPr defTabSz="955675">
              <a:defRPr>
                <a:solidFill>
                  <a:schemeClr val="tx1"/>
                </a:solidFill>
                <a:latin typeface="Arial" panose="020B0604020202020204" pitchFamily="34" charset="0"/>
              </a:defRPr>
            </a:lvl1pPr>
            <a:lvl2pPr marL="742950" indent="-285750" defTabSz="955675">
              <a:defRPr>
                <a:solidFill>
                  <a:schemeClr val="tx1"/>
                </a:solidFill>
                <a:latin typeface="Arial" panose="020B0604020202020204" pitchFamily="34" charset="0"/>
              </a:defRPr>
            </a:lvl2pPr>
            <a:lvl3pPr marL="1143000" indent="-228600" defTabSz="955675">
              <a:defRPr>
                <a:solidFill>
                  <a:schemeClr val="tx1"/>
                </a:solidFill>
                <a:latin typeface="Arial" panose="020B0604020202020204" pitchFamily="34" charset="0"/>
              </a:defRPr>
            </a:lvl3pPr>
            <a:lvl4pPr marL="1600200" indent="-228600" defTabSz="955675">
              <a:defRPr>
                <a:solidFill>
                  <a:schemeClr val="tx1"/>
                </a:solidFill>
                <a:latin typeface="Arial" panose="020B0604020202020204" pitchFamily="34" charset="0"/>
              </a:defRPr>
            </a:lvl4pPr>
            <a:lvl5pPr marL="2057400" indent="-228600" defTabSz="955675">
              <a:defRPr>
                <a:solidFill>
                  <a:schemeClr val="tx1"/>
                </a:solidFill>
                <a:latin typeface="Arial" panose="020B0604020202020204" pitchFamily="34" charset="0"/>
              </a:defRPr>
            </a:lvl5pPr>
            <a:lvl6pPr marL="2514600" indent="-228600" defTabSz="955675" eaLnBrk="0" fontAlgn="base" hangingPunct="0">
              <a:spcBef>
                <a:spcPct val="0"/>
              </a:spcBef>
              <a:spcAft>
                <a:spcPct val="0"/>
              </a:spcAft>
              <a:defRPr>
                <a:solidFill>
                  <a:schemeClr val="tx1"/>
                </a:solidFill>
                <a:latin typeface="Arial" panose="020B0604020202020204" pitchFamily="34" charset="0"/>
              </a:defRPr>
            </a:lvl6pPr>
            <a:lvl7pPr marL="2971800" indent="-228600" defTabSz="955675" eaLnBrk="0" fontAlgn="base" hangingPunct="0">
              <a:spcBef>
                <a:spcPct val="0"/>
              </a:spcBef>
              <a:spcAft>
                <a:spcPct val="0"/>
              </a:spcAft>
              <a:defRPr>
                <a:solidFill>
                  <a:schemeClr val="tx1"/>
                </a:solidFill>
                <a:latin typeface="Arial" panose="020B0604020202020204" pitchFamily="34" charset="0"/>
              </a:defRPr>
            </a:lvl7pPr>
            <a:lvl8pPr marL="3429000" indent="-228600" defTabSz="955675" eaLnBrk="0" fontAlgn="base" hangingPunct="0">
              <a:spcBef>
                <a:spcPct val="0"/>
              </a:spcBef>
              <a:spcAft>
                <a:spcPct val="0"/>
              </a:spcAft>
              <a:defRPr>
                <a:solidFill>
                  <a:schemeClr val="tx1"/>
                </a:solidFill>
                <a:latin typeface="Arial" panose="020B0604020202020204" pitchFamily="34" charset="0"/>
              </a:defRPr>
            </a:lvl8pPr>
            <a:lvl9pPr marL="3886200" indent="-228600" defTabSz="955675" eaLnBrk="0" fontAlgn="base" hangingPunct="0">
              <a:spcBef>
                <a:spcPct val="0"/>
              </a:spcBef>
              <a:spcAft>
                <a:spcPct val="0"/>
              </a:spcAft>
              <a:defRPr>
                <a:solidFill>
                  <a:schemeClr val="tx1"/>
                </a:solidFill>
                <a:latin typeface="Arial" panose="020B0604020202020204" pitchFamily="34" charset="0"/>
              </a:defRPr>
            </a:lvl9pPr>
          </a:lstStyle>
          <a:p>
            <a:fld id="{4C8A9CCC-E019-4922-AE83-969F51DDB2CA}" type="slidenum">
              <a:rPr lang="nb-NO" altLang="nb-NO"/>
              <a:pPr/>
              <a:t>38</a:t>
            </a:fld>
            <a:endParaRPr lang="nb-NO" altLang="nb-NO"/>
          </a:p>
        </p:txBody>
      </p:sp>
      <p:sp>
        <p:nvSpPr>
          <p:cNvPr id="84995" name="Rectangle 2">
            <a:extLst>
              <a:ext uri="{FF2B5EF4-FFF2-40B4-BE49-F238E27FC236}">
                <a16:creationId xmlns:a16="http://schemas.microsoft.com/office/drawing/2014/main" id="{6596A593-4A59-4F1B-8FC3-6F176A7B375D}"/>
              </a:ext>
            </a:extLst>
          </p:cNvPr>
          <p:cNvSpPr>
            <a:spLocks noGrp="1" noRot="1" noChangeAspect="1" noChangeArrowheads="1" noTextEdit="1"/>
          </p:cNvSpPr>
          <p:nvPr>
            <p:ph type="sldImg"/>
          </p:nvPr>
        </p:nvSpPr>
        <p:spPr>
          <a:ln/>
        </p:spPr>
      </p:sp>
      <p:sp>
        <p:nvSpPr>
          <p:cNvPr id="84996" name="Rectangle 3">
            <a:extLst>
              <a:ext uri="{FF2B5EF4-FFF2-40B4-BE49-F238E27FC236}">
                <a16:creationId xmlns:a16="http://schemas.microsoft.com/office/drawing/2014/main" id="{B890A0BE-FE7C-4830-8C77-5D23D03FB14E}"/>
              </a:ext>
            </a:extLst>
          </p:cNvPr>
          <p:cNvSpPr>
            <a:spLocks noGrp="1" noChangeArrowheads="1"/>
          </p:cNvSpPr>
          <p:nvPr>
            <p:ph type="body" idx="1"/>
          </p:nvPr>
        </p:nvSpPr>
        <p:spPr>
          <a:xfrm>
            <a:off x="906463" y="4714875"/>
            <a:ext cx="4984750" cy="4467225"/>
          </a:xfrm>
          <a:noFill/>
        </p:spPr>
        <p:txBody>
          <a:bodyPr/>
          <a:lstStyle/>
          <a:p>
            <a:pPr eaLnBrk="1" hangingPunct="1"/>
            <a:r>
              <a:rPr lang="nb-NO" altLang="nb-NO"/>
              <a:t>Hvor lang tid man er i hver fase, variere etter ytre og indre omstendigheter, oppføling av mentorer, lokal situasjon, tidligere erfaringer og personlighet. </a:t>
            </a:r>
            <a:br>
              <a:rPr lang="nb-NO" altLang="nb-NO"/>
            </a:br>
            <a:br>
              <a:rPr lang="nb-NO" altLang="nb-NO"/>
            </a:br>
            <a:r>
              <a:rPr lang="nb-NO" altLang="nb-NO"/>
              <a:t>Det å kjenne til prosessene kan være til hjelp for den som må gå igjennom disse fasene. </a:t>
            </a:r>
            <a:br>
              <a:rPr lang="nb-NO" altLang="nb-NO"/>
            </a:br>
            <a:br>
              <a:rPr lang="nb-NO" altLang="nb-NO"/>
            </a:br>
            <a:endParaRPr lang="en-GB" altLang="nb-NO"/>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a:extLst>
              <a:ext uri="{FF2B5EF4-FFF2-40B4-BE49-F238E27FC236}">
                <a16:creationId xmlns:a16="http://schemas.microsoft.com/office/drawing/2014/main" id="{33612B42-E530-4AD4-9BC2-460C1F3D73DD}"/>
              </a:ext>
            </a:extLst>
          </p:cNvPr>
          <p:cNvSpPr>
            <a:spLocks noGrp="1" noChangeArrowheads="1"/>
          </p:cNvSpPr>
          <p:nvPr>
            <p:ph type="sldNum" sz="quarter" idx="5"/>
          </p:nvPr>
        </p:nvSpPr>
        <p:spPr>
          <a:noFill/>
        </p:spPr>
        <p:txBody>
          <a:bodyPr/>
          <a:lstStyle>
            <a:lvl1pPr defTabSz="955675">
              <a:defRPr>
                <a:solidFill>
                  <a:schemeClr val="tx1"/>
                </a:solidFill>
                <a:latin typeface="Arial" panose="020B0604020202020204" pitchFamily="34" charset="0"/>
              </a:defRPr>
            </a:lvl1pPr>
            <a:lvl2pPr marL="742950" indent="-285750" defTabSz="955675">
              <a:defRPr>
                <a:solidFill>
                  <a:schemeClr val="tx1"/>
                </a:solidFill>
                <a:latin typeface="Arial" panose="020B0604020202020204" pitchFamily="34" charset="0"/>
              </a:defRPr>
            </a:lvl2pPr>
            <a:lvl3pPr marL="1143000" indent="-228600" defTabSz="955675">
              <a:defRPr>
                <a:solidFill>
                  <a:schemeClr val="tx1"/>
                </a:solidFill>
                <a:latin typeface="Arial" panose="020B0604020202020204" pitchFamily="34" charset="0"/>
              </a:defRPr>
            </a:lvl3pPr>
            <a:lvl4pPr marL="1600200" indent="-228600" defTabSz="955675">
              <a:defRPr>
                <a:solidFill>
                  <a:schemeClr val="tx1"/>
                </a:solidFill>
                <a:latin typeface="Arial" panose="020B0604020202020204" pitchFamily="34" charset="0"/>
              </a:defRPr>
            </a:lvl4pPr>
            <a:lvl5pPr marL="2057400" indent="-228600" defTabSz="955675">
              <a:defRPr>
                <a:solidFill>
                  <a:schemeClr val="tx1"/>
                </a:solidFill>
                <a:latin typeface="Arial" panose="020B0604020202020204" pitchFamily="34" charset="0"/>
              </a:defRPr>
            </a:lvl5pPr>
            <a:lvl6pPr marL="2514600" indent="-228600" defTabSz="955675" eaLnBrk="0" fontAlgn="base" hangingPunct="0">
              <a:spcBef>
                <a:spcPct val="0"/>
              </a:spcBef>
              <a:spcAft>
                <a:spcPct val="0"/>
              </a:spcAft>
              <a:defRPr>
                <a:solidFill>
                  <a:schemeClr val="tx1"/>
                </a:solidFill>
                <a:latin typeface="Arial" panose="020B0604020202020204" pitchFamily="34" charset="0"/>
              </a:defRPr>
            </a:lvl6pPr>
            <a:lvl7pPr marL="2971800" indent="-228600" defTabSz="955675" eaLnBrk="0" fontAlgn="base" hangingPunct="0">
              <a:spcBef>
                <a:spcPct val="0"/>
              </a:spcBef>
              <a:spcAft>
                <a:spcPct val="0"/>
              </a:spcAft>
              <a:defRPr>
                <a:solidFill>
                  <a:schemeClr val="tx1"/>
                </a:solidFill>
                <a:latin typeface="Arial" panose="020B0604020202020204" pitchFamily="34" charset="0"/>
              </a:defRPr>
            </a:lvl7pPr>
            <a:lvl8pPr marL="3429000" indent="-228600" defTabSz="955675" eaLnBrk="0" fontAlgn="base" hangingPunct="0">
              <a:spcBef>
                <a:spcPct val="0"/>
              </a:spcBef>
              <a:spcAft>
                <a:spcPct val="0"/>
              </a:spcAft>
              <a:defRPr>
                <a:solidFill>
                  <a:schemeClr val="tx1"/>
                </a:solidFill>
                <a:latin typeface="Arial" panose="020B0604020202020204" pitchFamily="34" charset="0"/>
              </a:defRPr>
            </a:lvl8pPr>
            <a:lvl9pPr marL="3886200" indent="-228600" defTabSz="955675" eaLnBrk="0" fontAlgn="base" hangingPunct="0">
              <a:spcBef>
                <a:spcPct val="0"/>
              </a:spcBef>
              <a:spcAft>
                <a:spcPct val="0"/>
              </a:spcAft>
              <a:defRPr>
                <a:solidFill>
                  <a:schemeClr val="tx1"/>
                </a:solidFill>
                <a:latin typeface="Arial" panose="020B0604020202020204" pitchFamily="34" charset="0"/>
              </a:defRPr>
            </a:lvl9pPr>
          </a:lstStyle>
          <a:p>
            <a:fld id="{034CF047-73D8-4246-A3F6-F9C2AE585833}" type="slidenum">
              <a:rPr lang="nb-NO" altLang="nb-NO"/>
              <a:pPr/>
              <a:t>39</a:t>
            </a:fld>
            <a:endParaRPr lang="nb-NO" altLang="nb-NO"/>
          </a:p>
        </p:txBody>
      </p:sp>
      <p:sp>
        <p:nvSpPr>
          <p:cNvPr id="86019" name="Rectangle 7">
            <a:extLst>
              <a:ext uri="{FF2B5EF4-FFF2-40B4-BE49-F238E27FC236}">
                <a16:creationId xmlns:a16="http://schemas.microsoft.com/office/drawing/2014/main" id="{0457796E-376A-43C6-AC2F-3E58FF6EDA01}"/>
              </a:ext>
            </a:extLst>
          </p:cNvPr>
          <p:cNvSpPr txBox="1">
            <a:spLocks noGrp="1" noChangeArrowheads="1"/>
          </p:cNvSpPr>
          <p:nvPr/>
        </p:nvSpPr>
        <p:spPr bwMode="auto">
          <a:xfrm>
            <a:off x="3849688" y="9428163"/>
            <a:ext cx="2946400" cy="49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1" tIns="45716" rIns="91431" bIns="45716" anchor="b"/>
          <a:lstStyle>
            <a:lvl1pPr>
              <a:defRPr>
                <a:solidFill>
                  <a:schemeClr val="tx1"/>
                </a:solidFill>
                <a:latin typeface="Arial" panose="020B0604020202020204" pitchFamily="34" charset="0"/>
              </a:defRPr>
            </a:lvl1pPr>
            <a:lvl2pPr marL="685800" indent="-263525">
              <a:defRPr>
                <a:solidFill>
                  <a:schemeClr val="tx1"/>
                </a:solidFill>
                <a:latin typeface="Arial" panose="020B0604020202020204" pitchFamily="34" charset="0"/>
              </a:defRPr>
            </a:lvl2pPr>
            <a:lvl3pPr marL="1055688" indent="-211138">
              <a:defRPr>
                <a:solidFill>
                  <a:schemeClr val="tx1"/>
                </a:solidFill>
                <a:latin typeface="Arial" panose="020B0604020202020204" pitchFamily="34" charset="0"/>
              </a:defRPr>
            </a:lvl3pPr>
            <a:lvl4pPr marL="1476375" indent="-209550">
              <a:defRPr>
                <a:solidFill>
                  <a:schemeClr val="tx1"/>
                </a:solidFill>
                <a:latin typeface="Arial" panose="020B0604020202020204" pitchFamily="34" charset="0"/>
              </a:defRPr>
            </a:lvl4pPr>
            <a:lvl5pPr marL="1898650" indent="-211138">
              <a:defRPr>
                <a:solidFill>
                  <a:schemeClr val="tx1"/>
                </a:solidFill>
                <a:latin typeface="Arial" panose="020B0604020202020204" pitchFamily="34" charset="0"/>
              </a:defRPr>
            </a:lvl5pPr>
            <a:lvl6pPr marL="2355850" indent="-211138" eaLnBrk="0" fontAlgn="base" hangingPunct="0">
              <a:spcBef>
                <a:spcPct val="0"/>
              </a:spcBef>
              <a:spcAft>
                <a:spcPct val="0"/>
              </a:spcAft>
              <a:defRPr>
                <a:solidFill>
                  <a:schemeClr val="tx1"/>
                </a:solidFill>
                <a:latin typeface="Arial" panose="020B0604020202020204" pitchFamily="34" charset="0"/>
              </a:defRPr>
            </a:lvl6pPr>
            <a:lvl7pPr marL="2813050" indent="-211138" eaLnBrk="0" fontAlgn="base" hangingPunct="0">
              <a:spcBef>
                <a:spcPct val="0"/>
              </a:spcBef>
              <a:spcAft>
                <a:spcPct val="0"/>
              </a:spcAft>
              <a:defRPr>
                <a:solidFill>
                  <a:schemeClr val="tx1"/>
                </a:solidFill>
                <a:latin typeface="Arial" panose="020B0604020202020204" pitchFamily="34" charset="0"/>
              </a:defRPr>
            </a:lvl7pPr>
            <a:lvl8pPr marL="3270250" indent="-211138" eaLnBrk="0" fontAlgn="base" hangingPunct="0">
              <a:spcBef>
                <a:spcPct val="0"/>
              </a:spcBef>
              <a:spcAft>
                <a:spcPct val="0"/>
              </a:spcAft>
              <a:defRPr>
                <a:solidFill>
                  <a:schemeClr val="tx1"/>
                </a:solidFill>
                <a:latin typeface="Arial" panose="020B0604020202020204" pitchFamily="34" charset="0"/>
              </a:defRPr>
            </a:lvl8pPr>
            <a:lvl9pPr marL="3727450" indent="-211138" eaLnBrk="0" fontAlgn="base" hangingPunct="0">
              <a:spcBef>
                <a:spcPct val="0"/>
              </a:spcBef>
              <a:spcAft>
                <a:spcPct val="0"/>
              </a:spcAft>
              <a:defRPr>
                <a:solidFill>
                  <a:schemeClr val="tx1"/>
                </a:solidFill>
                <a:latin typeface="Arial" panose="020B0604020202020204" pitchFamily="34" charset="0"/>
              </a:defRPr>
            </a:lvl9pPr>
          </a:lstStyle>
          <a:p>
            <a:pPr algn="r" eaLnBrk="1" hangingPunct="1"/>
            <a:fld id="{220C0D93-6C7A-4B43-A136-C04EF6B1729D}" type="slidenum">
              <a:rPr lang="en-US" altLang="nb-NO" sz="1200"/>
              <a:pPr algn="r" eaLnBrk="1" hangingPunct="1"/>
              <a:t>39</a:t>
            </a:fld>
            <a:endParaRPr lang="en-US" altLang="nb-NO" sz="1200"/>
          </a:p>
        </p:txBody>
      </p:sp>
      <p:sp>
        <p:nvSpPr>
          <p:cNvPr id="86020" name="Rectangle 2">
            <a:extLst>
              <a:ext uri="{FF2B5EF4-FFF2-40B4-BE49-F238E27FC236}">
                <a16:creationId xmlns:a16="http://schemas.microsoft.com/office/drawing/2014/main" id="{C068F6BC-0B1F-40A2-92BA-28038E931E1E}"/>
              </a:ext>
            </a:extLst>
          </p:cNvPr>
          <p:cNvSpPr>
            <a:spLocks noGrp="1" noRot="1" noChangeAspect="1" noChangeArrowheads="1" noTextEdit="1"/>
          </p:cNvSpPr>
          <p:nvPr>
            <p:ph type="sldImg"/>
          </p:nvPr>
        </p:nvSpPr>
        <p:spPr>
          <a:xfrm>
            <a:off x="917575" y="744538"/>
            <a:ext cx="4962525" cy="3722687"/>
          </a:xfrm>
          <a:ln/>
        </p:spPr>
      </p:sp>
      <p:sp>
        <p:nvSpPr>
          <p:cNvPr id="86021" name="Rectangle 3">
            <a:extLst>
              <a:ext uri="{FF2B5EF4-FFF2-40B4-BE49-F238E27FC236}">
                <a16:creationId xmlns:a16="http://schemas.microsoft.com/office/drawing/2014/main" id="{CD74795D-3292-4B09-A659-F80446FDE0AE}"/>
              </a:ext>
            </a:extLst>
          </p:cNvPr>
          <p:cNvSpPr>
            <a:spLocks noGrp="1" noChangeArrowheads="1"/>
          </p:cNvSpPr>
          <p:nvPr>
            <p:ph type="body" idx="1"/>
          </p:nvPr>
        </p:nvSpPr>
        <p:spPr>
          <a:noFill/>
        </p:spPr>
        <p:txBody>
          <a:bodyPr lIns="91431" tIns="45716" rIns="91431" bIns="45716"/>
          <a:lstStyle/>
          <a:p>
            <a:pPr eaLnBrk="1" hangingPunct="1"/>
            <a:endParaRPr lang="en-US" altLang="nb-NO"/>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a:extLst>
              <a:ext uri="{FF2B5EF4-FFF2-40B4-BE49-F238E27FC236}">
                <a16:creationId xmlns:a16="http://schemas.microsoft.com/office/drawing/2014/main" id="{424A790A-2C7C-4F18-9D28-6D2900F9C5D5}"/>
              </a:ext>
            </a:extLst>
          </p:cNvPr>
          <p:cNvSpPr>
            <a:spLocks noGrp="1" noChangeArrowheads="1"/>
          </p:cNvSpPr>
          <p:nvPr>
            <p:ph type="sldNum" sz="quarter" idx="5"/>
          </p:nvPr>
        </p:nvSpPr>
        <p:spPr>
          <a:noFill/>
        </p:spPr>
        <p:txBody>
          <a:bodyPr/>
          <a:lstStyle>
            <a:lvl1pPr defTabSz="955675">
              <a:defRPr>
                <a:solidFill>
                  <a:schemeClr val="tx1"/>
                </a:solidFill>
                <a:latin typeface="Arial" panose="020B0604020202020204" pitchFamily="34" charset="0"/>
              </a:defRPr>
            </a:lvl1pPr>
            <a:lvl2pPr marL="742950" indent="-285750" defTabSz="955675">
              <a:defRPr>
                <a:solidFill>
                  <a:schemeClr val="tx1"/>
                </a:solidFill>
                <a:latin typeface="Arial" panose="020B0604020202020204" pitchFamily="34" charset="0"/>
              </a:defRPr>
            </a:lvl2pPr>
            <a:lvl3pPr marL="1143000" indent="-228600" defTabSz="955675">
              <a:defRPr>
                <a:solidFill>
                  <a:schemeClr val="tx1"/>
                </a:solidFill>
                <a:latin typeface="Arial" panose="020B0604020202020204" pitchFamily="34" charset="0"/>
              </a:defRPr>
            </a:lvl3pPr>
            <a:lvl4pPr marL="1600200" indent="-228600" defTabSz="955675">
              <a:defRPr>
                <a:solidFill>
                  <a:schemeClr val="tx1"/>
                </a:solidFill>
                <a:latin typeface="Arial" panose="020B0604020202020204" pitchFamily="34" charset="0"/>
              </a:defRPr>
            </a:lvl4pPr>
            <a:lvl5pPr marL="2057400" indent="-228600" defTabSz="955675">
              <a:defRPr>
                <a:solidFill>
                  <a:schemeClr val="tx1"/>
                </a:solidFill>
                <a:latin typeface="Arial" panose="020B0604020202020204" pitchFamily="34" charset="0"/>
              </a:defRPr>
            </a:lvl5pPr>
            <a:lvl6pPr marL="2514600" indent="-228600" defTabSz="955675" eaLnBrk="0" fontAlgn="base" hangingPunct="0">
              <a:spcBef>
                <a:spcPct val="0"/>
              </a:spcBef>
              <a:spcAft>
                <a:spcPct val="0"/>
              </a:spcAft>
              <a:defRPr>
                <a:solidFill>
                  <a:schemeClr val="tx1"/>
                </a:solidFill>
                <a:latin typeface="Arial" panose="020B0604020202020204" pitchFamily="34" charset="0"/>
              </a:defRPr>
            </a:lvl6pPr>
            <a:lvl7pPr marL="2971800" indent="-228600" defTabSz="955675" eaLnBrk="0" fontAlgn="base" hangingPunct="0">
              <a:spcBef>
                <a:spcPct val="0"/>
              </a:spcBef>
              <a:spcAft>
                <a:spcPct val="0"/>
              </a:spcAft>
              <a:defRPr>
                <a:solidFill>
                  <a:schemeClr val="tx1"/>
                </a:solidFill>
                <a:latin typeface="Arial" panose="020B0604020202020204" pitchFamily="34" charset="0"/>
              </a:defRPr>
            </a:lvl7pPr>
            <a:lvl8pPr marL="3429000" indent="-228600" defTabSz="955675" eaLnBrk="0" fontAlgn="base" hangingPunct="0">
              <a:spcBef>
                <a:spcPct val="0"/>
              </a:spcBef>
              <a:spcAft>
                <a:spcPct val="0"/>
              </a:spcAft>
              <a:defRPr>
                <a:solidFill>
                  <a:schemeClr val="tx1"/>
                </a:solidFill>
                <a:latin typeface="Arial" panose="020B0604020202020204" pitchFamily="34" charset="0"/>
              </a:defRPr>
            </a:lvl8pPr>
            <a:lvl9pPr marL="3886200" indent="-228600" defTabSz="955675" eaLnBrk="0" fontAlgn="base" hangingPunct="0">
              <a:spcBef>
                <a:spcPct val="0"/>
              </a:spcBef>
              <a:spcAft>
                <a:spcPct val="0"/>
              </a:spcAft>
              <a:defRPr>
                <a:solidFill>
                  <a:schemeClr val="tx1"/>
                </a:solidFill>
                <a:latin typeface="Arial" panose="020B0604020202020204" pitchFamily="34" charset="0"/>
              </a:defRPr>
            </a:lvl9pPr>
          </a:lstStyle>
          <a:p>
            <a:fld id="{7CF3DD4D-4ED2-4D2A-8BB7-358731842F98}" type="slidenum">
              <a:rPr lang="nb-NO" altLang="nb-NO"/>
              <a:pPr/>
              <a:t>40</a:t>
            </a:fld>
            <a:endParaRPr lang="nb-NO" altLang="nb-NO"/>
          </a:p>
        </p:txBody>
      </p:sp>
      <p:sp>
        <p:nvSpPr>
          <p:cNvPr id="87043" name="Rectangle 7">
            <a:extLst>
              <a:ext uri="{FF2B5EF4-FFF2-40B4-BE49-F238E27FC236}">
                <a16:creationId xmlns:a16="http://schemas.microsoft.com/office/drawing/2014/main" id="{2B3EA411-BCBA-40FA-8378-AE0CCDA09EFF}"/>
              </a:ext>
            </a:extLst>
          </p:cNvPr>
          <p:cNvSpPr txBox="1">
            <a:spLocks noGrp="1" noChangeArrowheads="1"/>
          </p:cNvSpPr>
          <p:nvPr/>
        </p:nvSpPr>
        <p:spPr bwMode="auto">
          <a:xfrm>
            <a:off x="3849688" y="9428163"/>
            <a:ext cx="2946400" cy="49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1" tIns="45716" rIns="91431" bIns="45716" anchor="b"/>
          <a:lstStyle>
            <a:lvl1pPr>
              <a:defRPr>
                <a:solidFill>
                  <a:schemeClr val="tx1"/>
                </a:solidFill>
                <a:latin typeface="Arial" panose="020B0604020202020204" pitchFamily="34" charset="0"/>
              </a:defRPr>
            </a:lvl1pPr>
            <a:lvl2pPr marL="685800" indent="-263525">
              <a:defRPr>
                <a:solidFill>
                  <a:schemeClr val="tx1"/>
                </a:solidFill>
                <a:latin typeface="Arial" panose="020B0604020202020204" pitchFamily="34" charset="0"/>
              </a:defRPr>
            </a:lvl2pPr>
            <a:lvl3pPr marL="1055688" indent="-211138">
              <a:defRPr>
                <a:solidFill>
                  <a:schemeClr val="tx1"/>
                </a:solidFill>
                <a:latin typeface="Arial" panose="020B0604020202020204" pitchFamily="34" charset="0"/>
              </a:defRPr>
            </a:lvl3pPr>
            <a:lvl4pPr marL="1476375" indent="-209550">
              <a:defRPr>
                <a:solidFill>
                  <a:schemeClr val="tx1"/>
                </a:solidFill>
                <a:latin typeface="Arial" panose="020B0604020202020204" pitchFamily="34" charset="0"/>
              </a:defRPr>
            </a:lvl4pPr>
            <a:lvl5pPr marL="1898650" indent="-211138">
              <a:defRPr>
                <a:solidFill>
                  <a:schemeClr val="tx1"/>
                </a:solidFill>
                <a:latin typeface="Arial" panose="020B0604020202020204" pitchFamily="34" charset="0"/>
              </a:defRPr>
            </a:lvl5pPr>
            <a:lvl6pPr marL="2355850" indent="-211138" eaLnBrk="0" fontAlgn="base" hangingPunct="0">
              <a:spcBef>
                <a:spcPct val="0"/>
              </a:spcBef>
              <a:spcAft>
                <a:spcPct val="0"/>
              </a:spcAft>
              <a:defRPr>
                <a:solidFill>
                  <a:schemeClr val="tx1"/>
                </a:solidFill>
                <a:latin typeface="Arial" panose="020B0604020202020204" pitchFamily="34" charset="0"/>
              </a:defRPr>
            </a:lvl6pPr>
            <a:lvl7pPr marL="2813050" indent="-211138" eaLnBrk="0" fontAlgn="base" hangingPunct="0">
              <a:spcBef>
                <a:spcPct val="0"/>
              </a:spcBef>
              <a:spcAft>
                <a:spcPct val="0"/>
              </a:spcAft>
              <a:defRPr>
                <a:solidFill>
                  <a:schemeClr val="tx1"/>
                </a:solidFill>
                <a:latin typeface="Arial" panose="020B0604020202020204" pitchFamily="34" charset="0"/>
              </a:defRPr>
            </a:lvl7pPr>
            <a:lvl8pPr marL="3270250" indent="-211138" eaLnBrk="0" fontAlgn="base" hangingPunct="0">
              <a:spcBef>
                <a:spcPct val="0"/>
              </a:spcBef>
              <a:spcAft>
                <a:spcPct val="0"/>
              </a:spcAft>
              <a:defRPr>
                <a:solidFill>
                  <a:schemeClr val="tx1"/>
                </a:solidFill>
                <a:latin typeface="Arial" panose="020B0604020202020204" pitchFamily="34" charset="0"/>
              </a:defRPr>
            </a:lvl8pPr>
            <a:lvl9pPr marL="3727450" indent="-211138" eaLnBrk="0" fontAlgn="base" hangingPunct="0">
              <a:spcBef>
                <a:spcPct val="0"/>
              </a:spcBef>
              <a:spcAft>
                <a:spcPct val="0"/>
              </a:spcAft>
              <a:defRPr>
                <a:solidFill>
                  <a:schemeClr val="tx1"/>
                </a:solidFill>
                <a:latin typeface="Arial" panose="020B0604020202020204" pitchFamily="34" charset="0"/>
              </a:defRPr>
            </a:lvl9pPr>
          </a:lstStyle>
          <a:p>
            <a:pPr algn="r" eaLnBrk="1" hangingPunct="1"/>
            <a:fld id="{C569B28E-DF90-452C-B2CE-A39442F53F2F}" type="slidenum">
              <a:rPr lang="en-US" altLang="nb-NO" sz="1200"/>
              <a:pPr algn="r" eaLnBrk="1" hangingPunct="1"/>
              <a:t>40</a:t>
            </a:fld>
            <a:endParaRPr lang="en-US" altLang="nb-NO" sz="1200"/>
          </a:p>
        </p:txBody>
      </p:sp>
      <p:sp>
        <p:nvSpPr>
          <p:cNvPr id="87044" name="Rectangle 2">
            <a:extLst>
              <a:ext uri="{FF2B5EF4-FFF2-40B4-BE49-F238E27FC236}">
                <a16:creationId xmlns:a16="http://schemas.microsoft.com/office/drawing/2014/main" id="{5CBADADD-B817-424E-9399-F51206A34D0F}"/>
              </a:ext>
            </a:extLst>
          </p:cNvPr>
          <p:cNvSpPr>
            <a:spLocks noGrp="1" noRot="1" noChangeAspect="1" noChangeArrowheads="1" noTextEdit="1"/>
          </p:cNvSpPr>
          <p:nvPr>
            <p:ph type="sldImg"/>
          </p:nvPr>
        </p:nvSpPr>
        <p:spPr>
          <a:xfrm>
            <a:off x="917575" y="744538"/>
            <a:ext cx="4962525" cy="3722687"/>
          </a:xfrm>
          <a:ln/>
        </p:spPr>
      </p:sp>
      <p:sp>
        <p:nvSpPr>
          <p:cNvPr id="87045" name="Rectangle 3">
            <a:extLst>
              <a:ext uri="{FF2B5EF4-FFF2-40B4-BE49-F238E27FC236}">
                <a16:creationId xmlns:a16="http://schemas.microsoft.com/office/drawing/2014/main" id="{D75BEA90-842E-487E-AC51-ACDC19EFDB50}"/>
              </a:ext>
            </a:extLst>
          </p:cNvPr>
          <p:cNvSpPr>
            <a:spLocks noGrp="1" noChangeArrowheads="1"/>
          </p:cNvSpPr>
          <p:nvPr>
            <p:ph type="body" idx="1"/>
          </p:nvPr>
        </p:nvSpPr>
        <p:spPr>
          <a:noFill/>
        </p:spPr>
        <p:txBody>
          <a:bodyPr lIns="91431" tIns="45716" rIns="91431" bIns="45716"/>
          <a:lstStyle/>
          <a:p>
            <a:pPr eaLnBrk="1" hangingPunct="1"/>
            <a:endParaRPr lang="en-US" altLang="nb-NO"/>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Plassholder for lysbilde 1">
            <a:extLst>
              <a:ext uri="{FF2B5EF4-FFF2-40B4-BE49-F238E27FC236}">
                <a16:creationId xmlns:a16="http://schemas.microsoft.com/office/drawing/2014/main" id="{39499B2A-7961-4687-A32B-B52CFBEA3D01}"/>
              </a:ext>
            </a:extLst>
          </p:cNvPr>
          <p:cNvSpPr>
            <a:spLocks noGrp="1" noRot="1" noChangeAspect="1" noChangeArrowheads="1" noTextEdit="1"/>
          </p:cNvSpPr>
          <p:nvPr>
            <p:ph type="sldImg"/>
          </p:nvPr>
        </p:nvSpPr>
        <p:spPr>
          <a:ln/>
        </p:spPr>
      </p:sp>
      <p:sp>
        <p:nvSpPr>
          <p:cNvPr id="89091" name="Plassholder for notater 2">
            <a:extLst>
              <a:ext uri="{FF2B5EF4-FFF2-40B4-BE49-F238E27FC236}">
                <a16:creationId xmlns:a16="http://schemas.microsoft.com/office/drawing/2014/main" id="{B842E178-073F-4F35-8059-E916D4545BF1}"/>
              </a:ext>
            </a:extLst>
          </p:cNvPr>
          <p:cNvSpPr>
            <a:spLocks noGrp="1" noChangeArrowheads="1"/>
          </p:cNvSpPr>
          <p:nvPr>
            <p:ph type="body" idx="1"/>
          </p:nvPr>
        </p:nvSpPr>
        <p:spPr>
          <a:noFill/>
        </p:spPr>
        <p:txBody>
          <a:bodyPr/>
          <a:lstStyle/>
          <a:p>
            <a:endParaRPr lang="en-GB" altLang="nb-NO"/>
          </a:p>
        </p:txBody>
      </p:sp>
      <p:sp>
        <p:nvSpPr>
          <p:cNvPr id="89092" name="Plassholder for lysbildenummer 3">
            <a:extLst>
              <a:ext uri="{FF2B5EF4-FFF2-40B4-BE49-F238E27FC236}">
                <a16:creationId xmlns:a16="http://schemas.microsoft.com/office/drawing/2014/main" id="{A7967158-7D5A-46DD-A5F8-AB0AFCFDF06F}"/>
              </a:ext>
            </a:extLst>
          </p:cNvPr>
          <p:cNvSpPr>
            <a:spLocks noGrp="1"/>
          </p:cNvSpPr>
          <p:nvPr>
            <p:ph type="sldNum" sz="quarter" idx="5"/>
          </p:nvPr>
        </p:nvSpPr>
        <p:spPr>
          <a:noFill/>
        </p:spPr>
        <p:txBody>
          <a:bodyPr/>
          <a:lstStyle>
            <a:lvl1pPr defTabSz="955675">
              <a:defRPr>
                <a:solidFill>
                  <a:schemeClr val="tx1"/>
                </a:solidFill>
                <a:latin typeface="Arial" panose="020B0604020202020204" pitchFamily="34" charset="0"/>
              </a:defRPr>
            </a:lvl1pPr>
            <a:lvl2pPr marL="742950" indent="-285750" defTabSz="955675">
              <a:defRPr>
                <a:solidFill>
                  <a:schemeClr val="tx1"/>
                </a:solidFill>
                <a:latin typeface="Arial" panose="020B0604020202020204" pitchFamily="34" charset="0"/>
              </a:defRPr>
            </a:lvl2pPr>
            <a:lvl3pPr marL="1143000" indent="-228600" defTabSz="955675">
              <a:defRPr>
                <a:solidFill>
                  <a:schemeClr val="tx1"/>
                </a:solidFill>
                <a:latin typeface="Arial" panose="020B0604020202020204" pitchFamily="34" charset="0"/>
              </a:defRPr>
            </a:lvl3pPr>
            <a:lvl4pPr marL="1600200" indent="-228600" defTabSz="955675">
              <a:defRPr>
                <a:solidFill>
                  <a:schemeClr val="tx1"/>
                </a:solidFill>
                <a:latin typeface="Arial" panose="020B0604020202020204" pitchFamily="34" charset="0"/>
              </a:defRPr>
            </a:lvl4pPr>
            <a:lvl5pPr marL="2057400" indent="-228600" defTabSz="955675">
              <a:defRPr>
                <a:solidFill>
                  <a:schemeClr val="tx1"/>
                </a:solidFill>
                <a:latin typeface="Arial" panose="020B0604020202020204" pitchFamily="34" charset="0"/>
              </a:defRPr>
            </a:lvl5pPr>
            <a:lvl6pPr marL="2514600" indent="-228600" defTabSz="955675" eaLnBrk="0" fontAlgn="base" hangingPunct="0">
              <a:spcBef>
                <a:spcPct val="0"/>
              </a:spcBef>
              <a:spcAft>
                <a:spcPct val="0"/>
              </a:spcAft>
              <a:defRPr>
                <a:solidFill>
                  <a:schemeClr val="tx1"/>
                </a:solidFill>
                <a:latin typeface="Arial" panose="020B0604020202020204" pitchFamily="34" charset="0"/>
              </a:defRPr>
            </a:lvl6pPr>
            <a:lvl7pPr marL="2971800" indent="-228600" defTabSz="955675" eaLnBrk="0" fontAlgn="base" hangingPunct="0">
              <a:spcBef>
                <a:spcPct val="0"/>
              </a:spcBef>
              <a:spcAft>
                <a:spcPct val="0"/>
              </a:spcAft>
              <a:defRPr>
                <a:solidFill>
                  <a:schemeClr val="tx1"/>
                </a:solidFill>
                <a:latin typeface="Arial" panose="020B0604020202020204" pitchFamily="34" charset="0"/>
              </a:defRPr>
            </a:lvl7pPr>
            <a:lvl8pPr marL="3429000" indent="-228600" defTabSz="955675" eaLnBrk="0" fontAlgn="base" hangingPunct="0">
              <a:spcBef>
                <a:spcPct val="0"/>
              </a:spcBef>
              <a:spcAft>
                <a:spcPct val="0"/>
              </a:spcAft>
              <a:defRPr>
                <a:solidFill>
                  <a:schemeClr val="tx1"/>
                </a:solidFill>
                <a:latin typeface="Arial" panose="020B0604020202020204" pitchFamily="34" charset="0"/>
              </a:defRPr>
            </a:lvl8pPr>
            <a:lvl9pPr marL="3886200" indent="-228600" defTabSz="955675" eaLnBrk="0" fontAlgn="base" hangingPunct="0">
              <a:spcBef>
                <a:spcPct val="0"/>
              </a:spcBef>
              <a:spcAft>
                <a:spcPct val="0"/>
              </a:spcAft>
              <a:defRPr>
                <a:solidFill>
                  <a:schemeClr val="tx1"/>
                </a:solidFill>
                <a:latin typeface="Arial" panose="020B0604020202020204" pitchFamily="34" charset="0"/>
              </a:defRPr>
            </a:lvl9pPr>
          </a:lstStyle>
          <a:p>
            <a:fld id="{DF244B4F-C601-4F31-BC4F-D9273E5CE056}" type="slidenum">
              <a:rPr lang="nb-NO" altLang="nb-NO"/>
              <a:pPr/>
              <a:t>41</a:t>
            </a:fld>
            <a:endParaRPr lang="nb-NO" altLang="nb-NO"/>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a:extLst>
              <a:ext uri="{FF2B5EF4-FFF2-40B4-BE49-F238E27FC236}">
                <a16:creationId xmlns:a16="http://schemas.microsoft.com/office/drawing/2014/main" id="{D1BD472E-B185-4F80-AA39-0D659CB402BD}"/>
              </a:ext>
            </a:extLst>
          </p:cNvPr>
          <p:cNvSpPr>
            <a:spLocks noGrp="1" noChangeArrowheads="1"/>
          </p:cNvSpPr>
          <p:nvPr>
            <p:ph type="sldNum" sz="quarter" idx="5"/>
          </p:nvPr>
        </p:nvSpPr>
        <p:spPr>
          <a:noFill/>
        </p:spPr>
        <p:txBody>
          <a:bodyPr/>
          <a:lstStyle>
            <a:lvl1pPr defTabSz="955675">
              <a:defRPr>
                <a:solidFill>
                  <a:schemeClr val="tx1"/>
                </a:solidFill>
                <a:latin typeface="Arial" panose="020B0604020202020204" pitchFamily="34" charset="0"/>
              </a:defRPr>
            </a:lvl1pPr>
            <a:lvl2pPr marL="742950" indent="-285750" defTabSz="955675">
              <a:defRPr>
                <a:solidFill>
                  <a:schemeClr val="tx1"/>
                </a:solidFill>
                <a:latin typeface="Arial" panose="020B0604020202020204" pitchFamily="34" charset="0"/>
              </a:defRPr>
            </a:lvl2pPr>
            <a:lvl3pPr marL="1143000" indent="-228600" defTabSz="955675">
              <a:defRPr>
                <a:solidFill>
                  <a:schemeClr val="tx1"/>
                </a:solidFill>
                <a:latin typeface="Arial" panose="020B0604020202020204" pitchFamily="34" charset="0"/>
              </a:defRPr>
            </a:lvl3pPr>
            <a:lvl4pPr marL="1600200" indent="-228600" defTabSz="955675">
              <a:defRPr>
                <a:solidFill>
                  <a:schemeClr val="tx1"/>
                </a:solidFill>
                <a:latin typeface="Arial" panose="020B0604020202020204" pitchFamily="34" charset="0"/>
              </a:defRPr>
            </a:lvl4pPr>
            <a:lvl5pPr marL="2057400" indent="-228600" defTabSz="955675">
              <a:defRPr>
                <a:solidFill>
                  <a:schemeClr val="tx1"/>
                </a:solidFill>
                <a:latin typeface="Arial" panose="020B0604020202020204" pitchFamily="34" charset="0"/>
              </a:defRPr>
            </a:lvl5pPr>
            <a:lvl6pPr marL="2514600" indent="-228600" defTabSz="955675" eaLnBrk="0" fontAlgn="base" hangingPunct="0">
              <a:spcBef>
                <a:spcPct val="0"/>
              </a:spcBef>
              <a:spcAft>
                <a:spcPct val="0"/>
              </a:spcAft>
              <a:defRPr>
                <a:solidFill>
                  <a:schemeClr val="tx1"/>
                </a:solidFill>
                <a:latin typeface="Arial" panose="020B0604020202020204" pitchFamily="34" charset="0"/>
              </a:defRPr>
            </a:lvl6pPr>
            <a:lvl7pPr marL="2971800" indent="-228600" defTabSz="955675" eaLnBrk="0" fontAlgn="base" hangingPunct="0">
              <a:spcBef>
                <a:spcPct val="0"/>
              </a:spcBef>
              <a:spcAft>
                <a:spcPct val="0"/>
              </a:spcAft>
              <a:defRPr>
                <a:solidFill>
                  <a:schemeClr val="tx1"/>
                </a:solidFill>
                <a:latin typeface="Arial" panose="020B0604020202020204" pitchFamily="34" charset="0"/>
              </a:defRPr>
            </a:lvl7pPr>
            <a:lvl8pPr marL="3429000" indent="-228600" defTabSz="955675" eaLnBrk="0" fontAlgn="base" hangingPunct="0">
              <a:spcBef>
                <a:spcPct val="0"/>
              </a:spcBef>
              <a:spcAft>
                <a:spcPct val="0"/>
              </a:spcAft>
              <a:defRPr>
                <a:solidFill>
                  <a:schemeClr val="tx1"/>
                </a:solidFill>
                <a:latin typeface="Arial" panose="020B0604020202020204" pitchFamily="34" charset="0"/>
              </a:defRPr>
            </a:lvl8pPr>
            <a:lvl9pPr marL="3886200" indent="-228600" defTabSz="955675" eaLnBrk="0" fontAlgn="base" hangingPunct="0">
              <a:spcBef>
                <a:spcPct val="0"/>
              </a:spcBef>
              <a:spcAft>
                <a:spcPct val="0"/>
              </a:spcAft>
              <a:defRPr>
                <a:solidFill>
                  <a:schemeClr val="tx1"/>
                </a:solidFill>
                <a:latin typeface="Arial" panose="020B0604020202020204" pitchFamily="34" charset="0"/>
              </a:defRPr>
            </a:lvl9pPr>
          </a:lstStyle>
          <a:p>
            <a:fld id="{2AA4A3A7-5305-4592-8BF6-DCBECAFB8744}" type="slidenum">
              <a:rPr lang="nb-NO" altLang="nb-NO"/>
              <a:pPr/>
              <a:t>42</a:t>
            </a:fld>
            <a:endParaRPr lang="nb-NO" altLang="nb-NO"/>
          </a:p>
        </p:txBody>
      </p:sp>
      <p:sp>
        <p:nvSpPr>
          <p:cNvPr id="91139" name="Rectangle 2">
            <a:extLst>
              <a:ext uri="{FF2B5EF4-FFF2-40B4-BE49-F238E27FC236}">
                <a16:creationId xmlns:a16="http://schemas.microsoft.com/office/drawing/2014/main" id="{8365B67F-A1FC-41A3-A42E-16A47B7FEAC5}"/>
              </a:ext>
            </a:extLst>
          </p:cNvPr>
          <p:cNvSpPr>
            <a:spLocks noGrp="1" noRot="1" noChangeAspect="1" noChangeArrowheads="1" noTextEdit="1"/>
          </p:cNvSpPr>
          <p:nvPr>
            <p:ph type="sldImg"/>
          </p:nvPr>
        </p:nvSpPr>
        <p:spPr>
          <a:ln/>
        </p:spPr>
      </p:sp>
      <p:sp>
        <p:nvSpPr>
          <p:cNvPr id="91140" name="Rectangle 3">
            <a:extLst>
              <a:ext uri="{FF2B5EF4-FFF2-40B4-BE49-F238E27FC236}">
                <a16:creationId xmlns:a16="http://schemas.microsoft.com/office/drawing/2014/main" id="{1815C1E0-9A38-436E-8FE9-61399F150E55}"/>
              </a:ext>
            </a:extLst>
          </p:cNvPr>
          <p:cNvSpPr>
            <a:spLocks noGrp="1" noChangeArrowheads="1"/>
          </p:cNvSpPr>
          <p:nvPr>
            <p:ph type="body" idx="1"/>
          </p:nvPr>
        </p:nvSpPr>
        <p:spPr>
          <a:noFill/>
        </p:spPr>
        <p:txBody>
          <a:bodyPr/>
          <a:lstStyle/>
          <a:p>
            <a:pPr eaLnBrk="1" hangingPunct="1"/>
            <a:r>
              <a:rPr lang="nb-NO" altLang="nb-NO"/>
              <a:t>Se medbrakt notater. </a:t>
            </a:r>
            <a:r>
              <a:rPr lang="en-US" altLang="nb-NO"/>
              <a:t>Different Cultural Values &amp; Orientation that Cause Most Cultural Shocks</a:t>
            </a:r>
            <a:endParaRPr lang="nb-NO" altLang="nb-NO"/>
          </a:p>
          <a:p>
            <a:pPr eaLnBrk="1" hangingPunct="1"/>
            <a:endParaRPr lang="nb-NO" altLang="nb-NO"/>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a:extLst>
              <a:ext uri="{FF2B5EF4-FFF2-40B4-BE49-F238E27FC236}">
                <a16:creationId xmlns:a16="http://schemas.microsoft.com/office/drawing/2014/main" id="{845DAF20-9434-4F03-94A1-42E38781A825}"/>
              </a:ext>
            </a:extLst>
          </p:cNvPr>
          <p:cNvSpPr>
            <a:spLocks noGrp="1" noChangeArrowheads="1"/>
          </p:cNvSpPr>
          <p:nvPr>
            <p:ph type="sldNum" sz="quarter" idx="5"/>
          </p:nvPr>
        </p:nvSpPr>
        <p:spPr>
          <a:noFill/>
        </p:spPr>
        <p:txBody>
          <a:bodyPr/>
          <a:lstStyle>
            <a:lvl1pPr defTabSz="955675">
              <a:defRPr>
                <a:solidFill>
                  <a:schemeClr val="tx1"/>
                </a:solidFill>
                <a:latin typeface="Arial" panose="020B0604020202020204" pitchFamily="34" charset="0"/>
              </a:defRPr>
            </a:lvl1pPr>
            <a:lvl2pPr marL="742950" indent="-285750" defTabSz="955675">
              <a:defRPr>
                <a:solidFill>
                  <a:schemeClr val="tx1"/>
                </a:solidFill>
                <a:latin typeface="Arial" panose="020B0604020202020204" pitchFamily="34" charset="0"/>
              </a:defRPr>
            </a:lvl2pPr>
            <a:lvl3pPr marL="1143000" indent="-228600" defTabSz="955675">
              <a:defRPr>
                <a:solidFill>
                  <a:schemeClr val="tx1"/>
                </a:solidFill>
                <a:latin typeface="Arial" panose="020B0604020202020204" pitchFamily="34" charset="0"/>
              </a:defRPr>
            </a:lvl3pPr>
            <a:lvl4pPr marL="1600200" indent="-228600" defTabSz="955675">
              <a:defRPr>
                <a:solidFill>
                  <a:schemeClr val="tx1"/>
                </a:solidFill>
                <a:latin typeface="Arial" panose="020B0604020202020204" pitchFamily="34" charset="0"/>
              </a:defRPr>
            </a:lvl4pPr>
            <a:lvl5pPr marL="2057400" indent="-228600" defTabSz="955675">
              <a:defRPr>
                <a:solidFill>
                  <a:schemeClr val="tx1"/>
                </a:solidFill>
                <a:latin typeface="Arial" panose="020B0604020202020204" pitchFamily="34" charset="0"/>
              </a:defRPr>
            </a:lvl5pPr>
            <a:lvl6pPr marL="2514600" indent="-228600" defTabSz="955675" eaLnBrk="0" fontAlgn="base" hangingPunct="0">
              <a:spcBef>
                <a:spcPct val="0"/>
              </a:spcBef>
              <a:spcAft>
                <a:spcPct val="0"/>
              </a:spcAft>
              <a:defRPr>
                <a:solidFill>
                  <a:schemeClr val="tx1"/>
                </a:solidFill>
                <a:latin typeface="Arial" panose="020B0604020202020204" pitchFamily="34" charset="0"/>
              </a:defRPr>
            </a:lvl6pPr>
            <a:lvl7pPr marL="2971800" indent="-228600" defTabSz="955675" eaLnBrk="0" fontAlgn="base" hangingPunct="0">
              <a:spcBef>
                <a:spcPct val="0"/>
              </a:spcBef>
              <a:spcAft>
                <a:spcPct val="0"/>
              </a:spcAft>
              <a:defRPr>
                <a:solidFill>
                  <a:schemeClr val="tx1"/>
                </a:solidFill>
                <a:latin typeface="Arial" panose="020B0604020202020204" pitchFamily="34" charset="0"/>
              </a:defRPr>
            </a:lvl7pPr>
            <a:lvl8pPr marL="3429000" indent="-228600" defTabSz="955675" eaLnBrk="0" fontAlgn="base" hangingPunct="0">
              <a:spcBef>
                <a:spcPct val="0"/>
              </a:spcBef>
              <a:spcAft>
                <a:spcPct val="0"/>
              </a:spcAft>
              <a:defRPr>
                <a:solidFill>
                  <a:schemeClr val="tx1"/>
                </a:solidFill>
                <a:latin typeface="Arial" panose="020B0604020202020204" pitchFamily="34" charset="0"/>
              </a:defRPr>
            </a:lvl8pPr>
            <a:lvl9pPr marL="3886200" indent="-228600" defTabSz="955675" eaLnBrk="0" fontAlgn="base" hangingPunct="0">
              <a:spcBef>
                <a:spcPct val="0"/>
              </a:spcBef>
              <a:spcAft>
                <a:spcPct val="0"/>
              </a:spcAft>
              <a:defRPr>
                <a:solidFill>
                  <a:schemeClr val="tx1"/>
                </a:solidFill>
                <a:latin typeface="Arial" panose="020B0604020202020204" pitchFamily="34" charset="0"/>
              </a:defRPr>
            </a:lvl9pPr>
          </a:lstStyle>
          <a:p>
            <a:fld id="{ED501E2B-3737-4908-A51F-8549818D834E}" type="slidenum">
              <a:rPr lang="nb-NO" altLang="nb-NO"/>
              <a:pPr/>
              <a:t>43</a:t>
            </a:fld>
            <a:endParaRPr lang="nb-NO" altLang="nb-NO"/>
          </a:p>
        </p:txBody>
      </p:sp>
      <p:sp>
        <p:nvSpPr>
          <p:cNvPr id="93187" name="Rectangle 2">
            <a:extLst>
              <a:ext uri="{FF2B5EF4-FFF2-40B4-BE49-F238E27FC236}">
                <a16:creationId xmlns:a16="http://schemas.microsoft.com/office/drawing/2014/main" id="{0EA2CBA0-362F-46B4-BE13-0E6A9E2BFAE4}"/>
              </a:ext>
            </a:extLst>
          </p:cNvPr>
          <p:cNvSpPr>
            <a:spLocks noGrp="1" noRot="1" noChangeAspect="1" noChangeArrowheads="1" noTextEdit="1"/>
          </p:cNvSpPr>
          <p:nvPr>
            <p:ph type="sldImg"/>
          </p:nvPr>
        </p:nvSpPr>
        <p:spPr>
          <a:ln/>
        </p:spPr>
      </p:sp>
      <p:sp>
        <p:nvSpPr>
          <p:cNvPr id="93188" name="Rectangle 3">
            <a:extLst>
              <a:ext uri="{FF2B5EF4-FFF2-40B4-BE49-F238E27FC236}">
                <a16:creationId xmlns:a16="http://schemas.microsoft.com/office/drawing/2014/main" id="{C35703E1-8FAD-4F3E-83CB-0239265FE311}"/>
              </a:ext>
            </a:extLst>
          </p:cNvPr>
          <p:cNvSpPr>
            <a:spLocks noGrp="1" noChangeArrowheads="1"/>
          </p:cNvSpPr>
          <p:nvPr>
            <p:ph type="body" idx="1"/>
          </p:nvPr>
        </p:nvSpPr>
        <p:spPr>
          <a:noFill/>
        </p:spPr>
        <p:txBody>
          <a:bodyPr/>
          <a:lstStyle/>
          <a:p>
            <a:pPr eaLnBrk="1" hangingPunct="1"/>
            <a:r>
              <a:rPr lang="en-US" altLang="nb-NO"/>
              <a:t>Skills which help us to adjust</a:t>
            </a:r>
            <a:endParaRPr lang="nb-NO" altLang="nb-NO"/>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a:extLst>
              <a:ext uri="{FF2B5EF4-FFF2-40B4-BE49-F238E27FC236}">
                <a16:creationId xmlns:a16="http://schemas.microsoft.com/office/drawing/2014/main" id="{467F9EA9-6ABA-4AF3-869C-BF59BB33F63C}"/>
              </a:ext>
            </a:extLst>
          </p:cNvPr>
          <p:cNvSpPr>
            <a:spLocks noGrp="1" noChangeArrowheads="1"/>
          </p:cNvSpPr>
          <p:nvPr>
            <p:ph type="sldNum" sz="quarter" idx="5"/>
          </p:nvPr>
        </p:nvSpPr>
        <p:spPr>
          <a:noFill/>
        </p:spPr>
        <p:txBody>
          <a:bodyPr/>
          <a:lstStyle>
            <a:lvl1pPr defTabSz="955675">
              <a:defRPr>
                <a:solidFill>
                  <a:schemeClr val="tx1"/>
                </a:solidFill>
                <a:latin typeface="Arial" panose="020B0604020202020204" pitchFamily="34" charset="0"/>
              </a:defRPr>
            </a:lvl1pPr>
            <a:lvl2pPr marL="742950" indent="-285750" defTabSz="955675">
              <a:defRPr>
                <a:solidFill>
                  <a:schemeClr val="tx1"/>
                </a:solidFill>
                <a:latin typeface="Arial" panose="020B0604020202020204" pitchFamily="34" charset="0"/>
              </a:defRPr>
            </a:lvl2pPr>
            <a:lvl3pPr marL="1143000" indent="-228600" defTabSz="955675">
              <a:defRPr>
                <a:solidFill>
                  <a:schemeClr val="tx1"/>
                </a:solidFill>
                <a:latin typeface="Arial" panose="020B0604020202020204" pitchFamily="34" charset="0"/>
              </a:defRPr>
            </a:lvl3pPr>
            <a:lvl4pPr marL="1600200" indent="-228600" defTabSz="955675">
              <a:defRPr>
                <a:solidFill>
                  <a:schemeClr val="tx1"/>
                </a:solidFill>
                <a:latin typeface="Arial" panose="020B0604020202020204" pitchFamily="34" charset="0"/>
              </a:defRPr>
            </a:lvl4pPr>
            <a:lvl5pPr marL="2057400" indent="-228600" defTabSz="955675">
              <a:defRPr>
                <a:solidFill>
                  <a:schemeClr val="tx1"/>
                </a:solidFill>
                <a:latin typeface="Arial" panose="020B0604020202020204" pitchFamily="34" charset="0"/>
              </a:defRPr>
            </a:lvl5pPr>
            <a:lvl6pPr marL="2514600" indent="-228600" defTabSz="955675" eaLnBrk="0" fontAlgn="base" hangingPunct="0">
              <a:spcBef>
                <a:spcPct val="0"/>
              </a:spcBef>
              <a:spcAft>
                <a:spcPct val="0"/>
              </a:spcAft>
              <a:defRPr>
                <a:solidFill>
                  <a:schemeClr val="tx1"/>
                </a:solidFill>
                <a:latin typeface="Arial" panose="020B0604020202020204" pitchFamily="34" charset="0"/>
              </a:defRPr>
            </a:lvl6pPr>
            <a:lvl7pPr marL="2971800" indent="-228600" defTabSz="955675" eaLnBrk="0" fontAlgn="base" hangingPunct="0">
              <a:spcBef>
                <a:spcPct val="0"/>
              </a:spcBef>
              <a:spcAft>
                <a:spcPct val="0"/>
              </a:spcAft>
              <a:defRPr>
                <a:solidFill>
                  <a:schemeClr val="tx1"/>
                </a:solidFill>
                <a:latin typeface="Arial" panose="020B0604020202020204" pitchFamily="34" charset="0"/>
              </a:defRPr>
            </a:lvl7pPr>
            <a:lvl8pPr marL="3429000" indent="-228600" defTabSz="955675" eaLnBrk="0" fontAlgn="base" hangingPunct="0">
              <a:spcBef>
                <a:spcPct val="0"/>
              </a:spcBef>
              <a:spcAft>
                <a:spcPct val="0"/>
              </a:spcAft>
              <a:defRPr>
                <a:solidFill>
                  <a:schemeClr val="tx1"/>
                </a:solidFill>
                <a:latin typeface="Arial" panose="020B0604020202020204" pitchFamily="34" charset="0"/>
              </a:defRPr>
            </a:lvl8pPr>
            <a:lvl9pPr marL="3886200" indent="-228600" defTabSz="955675" eaLnBrk="0" fontAlgn="base" hangingPunct="0">
              <a:spcBef>
                <a:spcPct val="0"/>
              </a:spcBef>
              <a:spcAft>
                <a:spcPct val="0"/>
              </a:spcAft>
              <a:defRPr>
                <a:solidFill>
                  <a:schemeClr val="tx1"/>
                </a:solidFill>
                <a:latin typeface="Arial" panose="020B0604020202020204" pitchFamily="34" charset="0"/>
              </a:defRPr>
            </a:lvl9pPr>
          </a:lstStyle>
          <a:p>
            <a:fld id="{12BC8D3A-C334-4BD7-B9E9-E5BBC4049C3F}" type="slidenum">
              <a:rPr lang="nb-NO" altLang="nb-NO"/>
              <a:pPr/>
              <a:t>44</a:t>
            </a:fld>
            <a:endParaRPr lang="nb-NO" altLang="nb-NO"/>
          </a:p>
        </p:txBody>
      </p:sp>
      <p:sp>
        <p:nvSpPr>
          <p:cNvPr id="95235" name="Rectangle 2">
            <a:extLst>
              <a:ext uri="{FF2B5EF4-FFF2-40B4-BE49-F238E27FC236}">
                <a16:creationId xmlns:a16="http://schemas.microsoft.com/office/drawing/2014/main" id="{11204A89-7207-4A3D-9248-16B6B2A4AEC5}"/>
              </a:ext>
            </a:extLst>
          </p:cNvPr>
          <p:cNvSpPr>
            <a:spLocks noGrp="1" noRot="1" noChangeAspect="1" noChangeArrowheads="1" noTextEdit="1"/>
          </p:cNvSpPr>
          <p:nvPr>
            <p:ph type="sldImg"/>
          </p:nvPr>
        </p:nvSpPr>
        <p:spPr>
          <a:ln/>
        </p:spPr>
      </p:sp>
      <p:sp>
        <p:nvSpPr>
          <p:cNvPr id="95236" name="Rectangle 3">
            <a:extLst>
              <a:ext uri="{FF2B5EF4-FFF2-40B4-BE49-F238E27FC236}">
                <a16:creationId xmlns:a16="http://schemas.microsoft.com/office/drawing/2014/main" id="{3917AA31-EAA8-4480-8147-35F839F33C57}"/>
              </a:ext>
            </a:extLst>
          </p:cNvPr>
          <p:cNvSpPr>
            <a:spLocks noGrp="1" noChangeArrowheads="1"/>
          </p:cNvSpPr>
          <p:nvPr>
            <p:ph type="body" idx="1"/>
          </p:nvPr>
        </p:nvSpPr>
        <p:spPr>
          <a:xfrm>
            <a:off x="906463" y="4714875"/>
            <a:ext cx="4984750" cy="4467225"/>
          </a:xfrm>
          <a:noFill/>
        </p:spPr>
        <p:txBody>
          <a:bodyPr/>
          <a:lstStyle/>
          <a:p>
            <a:pPr eaLnBrk="1" hangingPunct="1"/>
            <a:endParaRPr lang="en-GB" altLang="nb-NO"/>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a:extLst>
              <a:ext uri="{FF2B5EF4-FFF2-40B4-BE49-F238E27FC236}">
                <a16:creationId xmlns:a16="http://schemas.microsoft.com/office/drawing/2014/main" id="{ADF94A78-2ACD-4CC0-8319-BF4EA721394B}"/>
              </a:ext>
            </a:extLst>
          </p:cNvPr>
          <p:cNvSpPr>
            <a:spLocks noGrp="1" noChangeArrowheads="1"/>
          </p:cNvSpPr>
          <p:nvPr>
            <p:ph type="sldNum" sz="quarter" idx="5"/>
          </p:nvPr>
        </p:nvSpPr>
        <p:spPr>
          <a:noFill/>
        </p:spPr>
        <p:txBody>
          <a:bodyPr/>
          <a:lstStyle>
            <a:lvl1pPr defTabSz="955675">
              <a:defRPr>
                <a:solidFill>
                  <a:schemeClr val="tx1"/>
                </a:solidFill>
                <a:latin typeface="Arial" panose="020B0604020202020204" pitchFamily="34" charset="0"/>
              </a:defRPr>
            </a:lvl1pPr>
            <a:lvl2pPr marL="742950" indent="-285750" defTabSz="955675">
              <a:defRPr>
                <a:solidFill>
                  <a:schemeClr val="tx1"/>
                </a:solidFill>
                <a:latin typeface="Arial" panose="020B0604020202020204" pitchFamily="34" charset="0"/>
              </a:defRPr>
            </a:lvl2pPr>
            <a:lvl3pPr marL="1143000" indent="-228600" defTabSz="955675">
              <a:defRPr>
                <a:solidFill>
                  <a:schemeClr val="tx1"/>
                </a:solidFill>
                <a:latin typeface="Arial" panose="020B0604020202020204" pitchFamily="34" charset="0"/>
              </a:defRPr>
            </a:lvl3pPr>
            <a:lvl4pPr marL="1600200" indent="-228600" defTabSz="955675">
              <a:defRPr>
                <a:solidFill>
                  <a:schemeClr val="tx1"/>
                </a:solidFill>
                <a:latin typeface="Arial" panose="020B0604020202020204" pitchFamily="34" charset="0"/>
              </a:defRPr>
            </a:lvl4pPr>
            <a:lvl5pPr marL="2057400" indent="-228600" defTabSz="955675">
              <a:defRPr>
                <a:solidFill>
                  <a:schemeClr val="tx1"/>
                </a:solidFill>
                <a:latin typeface="Arial" panose="020B0604020202020204" pitchFamily="34" charset="0"/>
              </a:defRPr>
            </a:lvl5pPr>
            <a:lvl6pPr marL="2514600" indent="-228600" defTabSz="955675" eaLnBrk="0" fontAlgn="base" hangingPunct="0">
              <a:spcBef>
                <a:spcPct val="0"/>
              </a:spcBef>
              <a:spcAft>
                <a:spcPct val="0"/>
              </a:spcAft>
              <a:defRPr>
                <a:solidFill>
                  <a:schemeClr val="tx1"/>
                </a:solidFill>
                <a:latin typeface="Arial" panose="020B0604020202020204" pitchFamily="34" charset="0"/>
              </a:defRPr>
            </a:lvl6pPr>
            <a:lvl7pPr marL="2971800" indent="-228600" defTabSz="955675" eaLnBrk="0" fontAlgn="base" hangingPunct="0">
              <a:spcBef>
                <a:spcPct val="0"/>
              </a:spcBef>
              <a:spcAft>
                <a:spcPct val="0"/>
              </a:spcAft>
              <a:defRPr>
                <a:solidFill>
                  <a:schemeClr val="tx1"/>
                </a:solidFill>
                <a:latin typeface="Arial" panose="020B0604020202020204" pitchFamily="34" charset="0"/>
              </a:defRPr>
            </a:lvl7pPr>
            <a:lvl8pPr marL="3429000" indent="-228600" defTabSz="955675" eaLnBrk="0" fontAlgn="base" hangingPunct="0">
              <a:spcBef>
                <a:spcPct val="0"/>
              </a:spcBef>
              <a:spcAft>
                <a:spcPct val="0"/>
              </a:spcAft>
              <a:defRPr>
                <a:solidFill>
                  <a:schemeClr val="tx1"/>
                </a:solidFill>
                <a:latin typeface="Arial" panose="020B0604020202020204" pitchFamily="34" charset="0"/>
              </a:defRPr>
            </a:lvl8pPr>
            <a:lvl9pPr marL="3886200" indent="-228600" defTabSz="955675" eaLnBrk="0" fontAlgn="base" hangingPunct="0">
              <a:spcBef>
                <a:spcPct val="0"/>
              </a:spcBef>
              <a:spcAft>
                <a:spcPct val="0"/>
              </a:spcAft>
              <a:defRPr>
                <a:solidFill>
                  <a:schemeClr val="tx1"/>
                </a:solidFill>
                <a:latin typeface="Arial" panose="020B0604020202020204" pitchFamily="34" charset="0"/>
              </a:defRPr>
            </a:lvl9pPr>
          </a:lstStyle>
          <a:p>
            <a:fld id="{D5184C7E-111A-476E-BAC2-D06EE246C0F1}" type="slidenum">
              <a:rPr lang="nb-NO" altLang="nb-NO"/>
              <a:pPr/>
              <a:t>45</a:t>
            </a:fld>
            <a:endParaRPr lang="nb-NO" altLang="nb-NO"/>
          </a:p>
        </p:txBody>
      </p:sp>
      <p:sp>
        <p:nvSpPr>
          <p:cNvPr id="97283" name="Rectangle 2">
            <a:extLst>
              <a:ext uri="{FF2B5EF4-FFF2-40B4-BE49-F238E27FC236}">
                <a16:creationId xmlns:a16="http://schemas.microsoft.com/office/drawing/2014/main" id="{8305B14C-E741-4874-B789-00E6D0EC1511}"/>
              </a:ext>
            </a:extLst>
          </p:cNvPr>
          <p:cNvSpPr>
            <a:spLocks noGrp="1" noRot="1" noChangeAspect="1" noChangeArrowheads="1" noTextEdit="1"/>
          </p:cNvSpPr>
          <p:nvPr>
            <p:ph type="sldImg"/>
          </p:nvPr>
        </p:nvSpPr>
        <p:spPr>
          <a:ln/>
        </p:spPr>
      </p:sp>
      <p:sp>
        <p:nvSpPr>
          <p:cNvPr id="97284" name="Rectangle 3">
            <a:extLst>
              <a:ext uri="{FF2B5EF4-FFF2-40B4-BE49-F238E27FC236}">
                <a16:creationId xmlns:a16="http://schemas.microsoft.com/office/drawing/2014/main" id="{1F5447E2-21F1-4223-B08D-965D516E091A}"/>
              </a:ext>
            </a:extLst>
          </p:cNvPr>
          <p:cNvSpPr>
            <a:spLocks noGrp="1" noChangeArrowheads="1"/>
          </p:cNvSpPr>
          <p:nvPr>
            <p:ph type="body" idx="1"/>
          </p:nvPr>
        </p:nvSpPr>
        <p:spPr>
          <a:xfrm>
            <a:off x="906463" y="4714875"/>
            <a:ext cx="4984750" cy="4467225"/>
          </a:xfrm>
          <a:noFill/>
        </p:spPr>
        <p:txBody>
          <a:bodyPr/>
          <a:lstStyle/>
          <a:p>
            <a:pPr eaLnBrk="1" hangingPunct="1"/>
            <a:endParaRPr lang="en-GB" altLang="nb-NO"/>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p:cNvSpPr>
            <a:spLocks noGrp="1"/>
          </p:cNvSpPr>
          <p:nvPr>
            <p:ph type="ctrTitle"/>
          </p:nvPr>
        </p:nvSpPr>
        <p:spPr>
          <a:xfrm>
            <a:off x="1143000" y="1122363"/>
            <a:ext cx="6858000" cy="2387600"/>
          </a:xfrm>
        </p:spPr>
        <p:txBody>
          <a:bodyPr anchor="b"/>
          <a:lstStyle>
            <a:lvl1pPr algn="ctr">
              <a:defRPr sz="6000"/>
            </a:lvl1pPr>
          </a:lstStyle>
          <a:p>
            <a:r>
              <a:rPr lang="nb-NO"/>
              <a:t>Klikk for å redigere tittelstil</a:t>
            </a:r>
          </a:p>
        </p:txBody>
      </p:sp>
      <p:sp>
        <p:nvSpPr>
          <p:cNvPr id="3" name="Undertittel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p>
        </p:txBody>
      </p:sp>
      <p:sp>
        <p:nvSpPr>
          <p:cNvPr id="4" name="Rectangle 4">
            <a:extLst>
              <a:ext uri="{FF2B5EF4-FFF2-40B4-BE49-F238E27FC236}">
                <a16:creationId xmlns:a16="http://schemas.microsoft.com/office/drawing/2014/main" id="{EC34FDBC-3DD9-43A2-A53F-2749209495D5}"/>
              </a:ext>
            </a:extLst>
          </p:cNvPr>
          <p:cNvSpPr>
            <a:spLocks noGrp="1" noChangeArrowheads="1"/>
          </p:cNvSpPr>
          <p:nvPr>
            <p:ph type="dt" sz="half" idx="10"/>
          </p:nvPr>
        </p:nvSpPr>
        <p:spPr>
          <a:ln/>
        </p:spPr>
        <p:txBody>
          <a:bodyPr/>
          <a:lstStyle>
            <a:lvl1pPr>
              <a:defRPr/>
            </a:lvl1pPr>
          </a:lstStyle>
          <a:p>
            <a:pPr>
              <a:defRPr/>
            </a:pPr>
            <a:endParaRPr lang="nb-NO" altLang="nb-NO"/>
          </a:p>
        </p:txBody>
      </p:sp>
      <p:sp>
        <p:nvSpPr>
          <p:cNvPr id="5" name="Rectangle 5">
            <a:extLst>
              <a:ext uri="{FF2B5EF4-FFF2-40B4-BE49-F238E27FC236}">
                <a16:creationId xmlns:a16="http://schemas.microsoft.com/office/drawing/2014/main" id="{40B8700A-7B9A-4322-BB0A-B5C713C66512}"/>
              </a:ext>
            </a:extLst>
          </p:cNvPr>
          <p:cNvSpPr>
            <a:spLocks noGrp="1" noChangeArrowheads="1"/>
          </p:cNvSpPr>
          <p:nvPr>
            <p:ph type="ftr" sz="quarter" idx="11"/>
          </p:nvPr>
        </p:nvSpPr>
        <p:spPr>
          <a:ln/>
        </p:spPr>
        <p:txBody>
          <a:bodyPr/>
          <a:lstStyle>
            <a:lvl1pPr>
              <a:defRPr/>
            </a:lvl1pPr>
          </a:lstStyle>
          <a:p>
            <a:pPr>
              <a:defRPr/>
            </a:pPr>
            <a:endParaRPr lang="nb-NO" altLang="nb-NO"/>
          </a:p>
        </p:txBody>
      </p:sp>
      <p:sp>
        <p:nvSpPr>
          <p:cNvPr id="6" name="Rectangle 6">
            <a:extLst>
              <a:ext uri="{FF2B5EF4-FFF2-40B4-BE49-F238E27FC236}">
                <a16:creationId xmlns:a16="http://schemas.microsoft.com/office/drawing/2014/main" id="{5394E617-8317-463F-92D1-B576C1835704}"/>
              </a:ext>
            </a:extLst>
          </p:cNvPr>
          <p:cNvSpPr>
            <a:spLocks noGrp="1" noChangeArrowheads="1"/>
          </p:cNvSpPr>
          <p:nvPr>
            <p:ph type="sldNum" sz="quarter" idx="12"/>
          </p:nvPr>
        </p:nvSpPr>
        <p:spPr>
          <a:ln/>
        </p:spPr>
        <p:txBody>
          <a:bodyPr/>
          <a:lstStyle>
            <a:lvl1pPr>
              <a:defRPr/>
            </a:lvl1pPr>
          </a:lstStyle>
          <a:p>
            <a:fld id="{91C4A3CC-9423-4D57-AD81-F7C3812873CF}" type="slidenum">
              <a:rPr lang="nb-NO" altLang="nb-NO"/>
              <a:pPr/>
              <a:t>‹#›</a:t>
            </a:fld>
            <a:endParaRPr lang="nb-NO" altLang="nb-NO"/>
          </a:p>
        </p:txBody>
      </p:sp>
    </p:spTree>
    <p:extLst>
      <p:ext uri="{BB962C8B-B14F-4D97-AF65-F5344CB8AC3E}">
        <p14:creationId xmlns:p14="http://schemas.microsoft.com/office/powerpoint/2010/main" val="2967064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innhold 2"/>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Rectangle 4">
            <a:extLst>
              <a:ext uri="{FF2B5EF4-FFF2-40B4-BE49-F238E27FC236}">
                <a16:creationId xmlns:a16="http://schemas.microsoft.com/office/drawing/2014/main" id="{8466579D-6CF8-458F-91F9-57C79D4273FE}"/>
              </a:ext>
            </a:extLst>
          </p:cNvPr>
          <p:cNvSpPr>
            <a:spLocks noGrp="1" noChangeArrowheads="1"/>
          </p:cNvSpPr>
          <p:nvPr>
            <p:ph type="dt" sz="half" idx="10"/>
          </p:nvPr>
        </p:nvSpPr>
        <p:spPr>
          <a:ln/>
        </p:spPr>
        <p:txBody>
          <a:bodyPr/>
          <a:lstStyle>
            <a:lvl1pPr>
              <a:defRPr/>
            </a:lvl1pPr>
          </a:lstStyle>
          <a:p>
            <a:pPr>
              <a:defRPr/>
            </a:pPr>
            <a:endParaRPr lang="nb-NO" altLang="nb-NO"/>
          </a:p>
        </p:txBody>
      </p:sp>
      <p:sp>
        <p:nvSpPr>
          <p:cNvPr id="5" name="Rectangle 5">
            <a:extLst>
              <a:ext uri="{FF2B5EF4-FFF2-40B4-BE49-F238E27FC236}">
                <a16:creationId xmlns:a16="http://schemas.microsoft.com/office/drawing/2014/main" id="{229A3912-39DD-4378-BDFA-7A29395243C0}"/>
              </a:ext>
            </a:extLst>
          </p:cNvPr>
          <p:cNvSpPr>
            <a:spLocks noGrp="1" noChangeArrowheads="1"/>
          </p:cNvSpPr>
          <p:nvPr>
            <p:ph type="ftr" sz="quarter" idx="11"/>
          </p:nvPr>
        </p:nvSpPr>
        <p:spPr>
          <a:ln/>
        </p:spPr>
        <p:txBody>
          <a:bodyPr/>
          <a:lstStyle>
            <a:lvl1pPr>
              <a:defRPr/>
            </a:lvl1pPr>
          </a:lstStyle>
          <a:p>
            <a:pPr>
              <a:defRPr/>
            </a:pPr>
            <a:endParaRPr lang="nb-NO" altLang="nb-NO"/>
          </a:p>
        </p:txBody>
      </p:sp>
      <p:sp>
        <p:nvSpPr>
          <p:cNvPr id="6" name="Rectangle 6">
            <a:extLst>
              <a:ext uri="{FF2B5EF4-FFF2-40B4-BE49-F238E27FC236}">
                <a16:creationId xmlns:a16="http://schemas.microsoft.com/office/drawing/2014/main" id="{310A5702-4064-4B93-A4EA-B52A67439044}"/>
              </a:ext>
            </a:extLst>
          </p:cNvPr>
          <p:cNvSpPr>
            <a:spLocks noGrp="1" noChangeArrowheads="1"/>
          </p:cNvSpPr>
          <p:nvPr>
            <p:ph type="sldNum" sz="quarter" idx="12"/>
          </p:nvPr>
        </p:nvSpPr>
        <p:spPr>
          <a:ln/>
        </p:spPr>
        <p:txBody>
          <a:bodyPr/>
          <a:lstStyle>
            <a:lvl1pPr>
              <a:defRPr/>
            </a:lvl1pPr>
          </a:lstStyle>
          <a:p>
            <a:fld id="{4845993A-157B-4CC1-8DFD-8ADE27F10B08}" type="slidenum">
              <a:rPr lang="nb-NO" altLang="nb-NO"/>
              <a:pPr/>
              <a:t>‹#›</a:t>
            </a:fld>
            <a:endParaRPr lang="nb-NO" altLang="nb-NO"/>
          </a:p>
        </p:txBody>
      </p:sp>
    </p:spTree>
    <p:extLst>
      <p:ext uri="{BB962C8B-B14F-4D97-AF65-F5344CB8AC3E}">
        <p14:creationId xmlns:p14="http://schemas.microsoft.com/office/powerpoint/2010/main" val="6432841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tel 1"/>
          <p:cNvSpPr>
            <a:spLocks noGrp="1"/>
          </p:cNvSpPr>
          <p:nvPr>
            <p:ph type="title"/>
          </p:nvPr>
        </p:nvSpPr>
        <p:spPr>
          <a:xfrm>
            <a:off x="623888" y="1709738"/>
            <a:ext cx="7886700" cy="2852737"/>
          </a:xfrm>
        </p:spPr>
        <p:txBody>
          <a:bodyPr anchor="b"/>
          <a:lstStyle>
            <a:lvl1pPr>
              <a:defRPr sz="6000"/>
            </a:lvl1pPr>
          </a:lstStyle>
          <a:p>
            <a:r>
              <a:rPr lang="nb-NO"/>
              <a:t>Klikk for å redigere tittelstil</a:t>
            </a:r>
          </a:p>
        </p:txBody>
      </p:sp>
      <p:sp>
        <p:nvSpPr>
          <p:cNvPr id="3" name="Plassholder for tekst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nb-NO"/>
              <a:t>Klikk for å redigere tekststiler i malen</a:t>
            </a:r>
          </a:p>
        </p:txBody>
      </p:sp>
      <p:sp>
        <p:nvSpPr>
          <p:cNvPr id="4" name="Rectangle 4">
            <a:extLst>
              <a:ext uri="{FF2B5EF4-FFF2-40B4-BE49-F238E27FC236}">
                <a16:creationId xmlns:a16="http://schemas.microsoft.com/office/drawing/2014/main" id="{D159BCF6-3DBA-4A76-8DFF-C14EBBA00734}"/>
              </a:ext>
            </a:extLst>
          </p:cNvPr>
          <p:cNvSpPr>
            <a:spLocks noGrp="1" noChangeArrowheads="1"/>
          </p:cNvSpPr>
          <p:nvPr>
            <p:ph type="dt" sz="half" idx="10"/>
          </p:nvPr>
        </p:nvSpPr>
        <p:spPr>
          <a:ln/>
        </p:spPr>
        <p:txBody>
          <a:bodyPr/>
          <a:lstStyle>
            <a:lvl1pPr>
              <a:defRPr/>
            </a:lvl1pPr>
          </a:lstStyle>
          <a:p>
            <a:pPr>
              <a:defRPr/>
            </a:pPr>
            <a:endParaRPr lang="nb-NO" altLang="nb-NO"/>
          </a:p>
        </p:txBody>
      </p:sp>
      <p:sp>
        <p:nvSpPr>
          <p:cNvPr id="5" name="Rectangle 5">
            <a:extLst>
              <a:ext uri="{FF2B5EF4-FFF2-40B4-BE49-F238E27FC236}">
                <a16:creationId xmlns:a16="http://schemas.microsoft.com/office/drawing/2014/main" id="{4754A917-0071-464F-AB9F-5F101832EB2C}"/>
              </a:ext>
            </a:extLst>
          </p:cNvPr>
          <p:cNvSpPr>
            <a:spLocks noGrp="1" noChangeArrowheads="1"/>
          </p:cNvSpPr>
          <p:nvPr>
            <p:ph type="ftr" sz="quarter" idx="11"/>
          </p:nvPr>
        </p:nvSpPr>
        <p:spPr>
          <a:ln/>
        </p:spPr>
        <p:txBody>
          <a:bodyPr/>
          <a:lstStyle>
            <a:lvl1pPr>
              <a:defRPr/>
            </a:lvl1pPr>
          </a:lstStyle>
          <a:p>
            <a:pPr>
              <a:defRPr/>
            </a:pPr>
            <a:endParaRPr lang="nb-NO" altLang="nb-NO"/>
          </a:p>
        </p:txBody>
      </p:sp>
      <p:sp>
        <p:nvSpPr>
          <p:cNvPr id="6" name="Rectangle 6">
            <a:extLst>
              <a:ext uri="{FF2B5EF4-FFF2-40B4-BE49-F238E27FC236}">
                <a16:creationId xmlns:a16="http://schemas.microsoft.com/office/drawing/2014/main" id="{E4BA2459-6AF1-4C57-8C3A-A16ECDFC59ED}"/>
              </a:ext>
            </a:extLst>
          </p:cNvPr>
          <p:cNvSpPr>
            <a:spLocks noGrp="1" noChangeArrowheads="1"/>
          </p:cNvSpPr>
          <p:nvPr>
            <p:ph type="sldNum" sz="quarter" idx="12"/>
          </p:nvPr>
        </p:nvSpPr>
        <p:spPr>
          <a:ln/>
        </p:spPr>
        <p:txBody>
          <a:bodyPr/>
          <a:lstStyle>
            <a:lvl1pPr>
              <a:defRPr/>
            </a:lvl1pPr>
          </a:lstStyle>
          <a:p>
            <a:fld id="{0FF3F6E9-93CD-4778-AC13-CEA26EAF0372}" type="slidenum">
              <a:rPr lang="nb-NO" altLang="nb-NO"/>
              <a:pPr/>
              <a:t>‹#›</a:t>
            </a:fld>
            <a:endParaRPr lang="nb-NO" altLang="nb-NO"/>
          </a:p>
        </p:txBody>
      </p:sp>
    </p:spTree>
    <p:extLst>
      <p:ext uri="{BB962C8B-B14F-4D97-AF65-F5344CB8AC3E}">
        <p14:creationId xmlns:p14="http://schemas.microsoft.com/office/powerpoint/2010/main" val="24362322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innhold 2"/>
          <p:cNvSpPr>
            <a:spLocks noGrp="1"/>
          </p:cNvSpPr>
          <p:nvPr>
            <p:ph sz="half" idx="1"/>
          </p:nvPr>
        </p:nvSpPr>
        <p:spPr>
          <a:xfrm>
            <a:off x="457200" y="1600200"/>
            <a:ext cx="4038600" cy="4525963"/>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p:cNvSpPr>
            <a:spLocks noGrp="1"/>
          </p:cNvSpPr>
          <p:nvPr>
            <p:ph sz="half" idx="2"/>
          </p:nvPr>
        </p:nvSpPr>
        <p:spPr>
          <a:xfrm>
            <a:off x="4648200" y="1600200"/>
            <a:ext cx="4038600" cy="4525963"/>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Rectangle 4">
            <a:extLst>
              <a:ext uri="{FF2B5EF4-FFF2-40B4-BE49-F238E27FC236}">
                <a16:creationId xmlns:a16="http://schemas.microsoft.com/office/drawing/2014/main" id="{659127CB-CBC4-4598-BB77-7C8E456F8723}"/>
              </a:ext>
            </a:extLst>
          </p:cNvPr>
          <p:cNvSpPr>
            <a:spLocks noGrp="1" noChangeArrowheads="1"/>
          </p:cNvSpPr>
          <p:nvPr>
            <p:ph type="dt" sz="half" idx="10"/>
          </p:nvPr>
        </p:nvSpPr>
        <p:spPr>
          <a:ln/>
        </p:spPr>
        <p:txBody>
          <a:bodyPr/>
          <a:lstStyle>
            <a:lvl1pPr>
              <a:defRPr/>
            </a:lvl1pPr>
          </a:lstStyle>
          <a:p>
            <a:pPr>
              <a:defRPr/>
            </a:pPr>
            <a:endParaRPr lang="nb-NO" altLang="nb-NO"/>
          </a:p>
        </p:txBody>
      </p:sp>
      <p:sp>
        <p:nvSpPr>
          <p:cNvPr id="6" name="Rectangle 5">
            <a:extLst>
              <a:ext uri="{FF2B5EF4-FFF2-40B4-BE49-F238E27FC236}">
                <a16:creationId xmlns:a16="http://schemas.microsoft.com/office/drawing/2014/main" id="{B0F79B06-B9D1-4F24-8F0E-7B3CE7FD3A57}"/>
              </a:ext>
            </a:extLst>
          </p:cNvPr>
          <p:cNvSpPr>
            <a:spLocks noGrp="1" noChangeArrowheads="1"/>
          </p:cNvSpPr>
          <p:nvPr>
            <p:ph type="ftr" sz="quarter" idx="11"/>
          </p:nvPr>
        </p:nvSpPr>
        <p:spPr>
          <a:ln/>
        </p:spPr>
        <p:txBody>
          <a:bodyPr/>
          <a:lstStyle>
            <a:lvl1pPr>
              <a:defRPr/>
            </a:lvl1pPr>
          </a:lstStyle>
          <a:p>
            <a:pPr>
              <a:defRPr/>
            </a:pPr>
            <a:endParaRPr lang="nb-NO" altLang="nb-NO"/>
          </a:p>
        </p:txBody>
      </p:sp>
      <p:sp>
        <p:nvSpPr>
          <p:cNvPr id="7" name="Rectangle 6">
            <a:extLst>
              <a:ext uri="{FF2B5EF4-FFF2-40B4-BE49-F238E27FC236}">
                <a16:creationId xmlns:a16="http://schemas.microsoft.com/office/drawing/2014/main" id="{231CC34C-A910-46B4-9F64-CC5E5C96A834}"/>
              </a:ext>
            </a:extLst>
          </p:cNvPr>
          <p:cNvSpPr>
            <a:spLocks noGrp="1" noChangeArrowheads="1"/>
          </p:cNvSpPr>
          <p:nvPr>
            <p:ph type="sldNum" sz="quarter" idx="12"/>
          </p:nvPr>
        </p:nvSpPr>
        <p:spPr>
          <a:ln/>
        </p:spPr>
        <p:txBody>
          <a:bodyPr/>
          <a:lstStyle>
            <a:lvl1pPr>
              <a:defRPr/>
            </a:lvl1pPr>
          </a:lstStyle>
          <a:p>
            <a:fld id="{8AFA83A4-CA9E-4D05-AD13-2BCD1733C014}" type="slidenum">
              <a:rPr lang="nb-NO" altLang="nb-NO"/>
              <a:pPr/>
              <a:t>‹#›</a:t>
            </a:fld>
            <a:endParaRPr lang="nb-NO" altLang="nb-NO"/>
          </a:p>
        </p:txBody>
      </p:sp>
    </p:spTree>
    <p:extLst>
      <p:ext uri="{BB962C8B-B14F-4D97-AF65-F5344CB8AC3E}">
        <p14:creationId xmlns:p14="http://schemas.microsoft.com/office/powerpoint/2010/main" val="30959547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p:cNvSpPr>
            <a:spLocks noGrp="1"/>
          </p:cNvSpPr>
          <p:nvPr>
            <p:ph type="title"/>
          </p:nvPr>
        </p:nvSpPr>
        <p:spPr>
          <a:xfrm>
            <a:off x="630238" y="365125"/>
            <a:ext cx="7886700" cy="1325563"/>
          </a:xfrm>
        </p:spPr>
        <p:txBody>
          <a:bodyPr/>
          <a:lstStyle/>
          <a:p>
            <a:r>
              <a:rPr lang="nb-NO"/>
              <a:t>Klikk for å redigere tittelstil</a:t>
            </a:r>
          </a:p>
        </p:txBody>
      </p:sp>
      <p:sp>
        <p:nvSpPr>
          <p:cNvPr id="3" name="Plassholder for tekst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4" name="Plassholder for innhold 3"/>
          <p:cNvSpPr>
            <a:spLocks noGrp="1"/>
          </p:cNvSpPr>
          <p:nvPr>
            <p:ph sz="half" idx="2"/>
          </p:nvPr>
        </p:nvSpPr>
        <p:spPr>
          <a:xfrm>
            <a:off x="630238" y="2505075"/>
            <a:ext cx="3868737"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tekst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6" name="Plassholder for innhold 5"/>
          <p:cNvSpPr>
            <a:spLocks noGrp="1"/>
          </p:cNvSpPr>
          <p:nvPr>
            <p:ph sz="quarter" idx="4"/>
          </p:nvPr>
        </p:nvSpPr>
        <p:spPr>
          <a:xfrm>
            <a:off x="4629150" y="2505075"/>
            <a:ext cx="3887788"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Rectangle 4">
            <a:extLst>
              <a:ext uri="{FF2B5EF4-FFF2-40B4-BE49-F238E27FC236}">
                <a16:creationId xmlns:a16="http://schemas.microsoft.com/office/drawing/2014/main" id="{7DF429CE-212D-4AF8-AC06-28BF61252B13}"/>
              </a:ext>
            </a:extLst>
          </p:cNvPr>
          <p:cNvSpPr>
            <a:spLocks noGrp="1" noChangeArrowheads="1"/>
          </p:cNvSpPr>
          <p:nvPr>
            <p:ph type="dt" sz="half" idx="10"/>
          </p:nvPr>
        </p:nvSpPr>
        <p:spPr>
          <a:ln/>
        </p:spPr>
        <p:txBody>
          <a:bodyPr/>
          <a:lstStyle>
            <a:lvl1pPr>
              <a:defRPr/>
            </a:lvl1pPr>
          </a:lstStyle>
          <a:p>
            <a:pPr>
              <a:defRPr/>
            </a:pPr>
            <a:endParaRPr lang="nb-NO" altLang="nb-NO"/>
          </a:p>
        </p:txBody>
      </p:sp>
      <p:sp>
        <p:nvSpPr>
          <p:cNvPr id="8" name="Rectangle 5">
            <a:extLst>
              <a:ext uri="{FF2B5EF4-FFF2-40B4-BE49-F238E27FC236}">
                <a16:creationId xmlns:a16="http://schemas.microsoft.com/office/drawing/2014/main" id="{5ACA6DEF-7799-481A-A10A-6CA96CC2048A}"/>
              </a:ext>
            </a:extLst>
          </p:cNvPr>
          <p:cNvSpPr>
            <a:spLocks noGrp="1" noChangeArrowheads="1"/>
          </p:cNvSpPr>
          <p:nvPr>
            <p:ph type="ftr" sz="quarter" idx="11"/>
          </p:nvPr>
        </p:nvSpPr>
        <p:spPr>
          <a:ln/>
        </p:spPr>
        <p:txBody>
          <a:bodyPr/>
          <a:lstStyle>
            <a:lvl1pPr>
              <a:defRPr/>
            </a:lvl1pPr>
          </a:lstStyle>
          <a:p>
            <a:pPr>
              <a:defRPr/>
            </a:pPr>
            <a:endParaRPr lang="nb-NO" altLang="nb-NO"/>
          </a:p>
        </p:txBody>
      </p:sp>
      <p:sp>
        <p:nvSpPr>
          <p:cNvPr id="9" name="Rectangle 6">
            <a:extLst>
              <a:ext uri="{FF2B5EF4-FFF2-40B4-BE49-F238E27FC236}">
                <a16:creationId xmlns:a16="http://schemas.microsoft.com/office/drawing/2014/main" id="{4E53FFBE-8BB4-4A04-8C81-40F2883ABD99}"/>
              </a:ext>
            </a:extLst>
          </p:cNvPr>
          <p:cNvSpPr>
            <a:spLocks noGrp="1" noChangeArrowheads="1"/>
          </p:cNvSpPr>
          <p:nvPr>
            <p:ph type="sldNum" sz="quarter" idx="12"/>
          </p:nvPr>
        </p:nvSpPr>
        <p:spPr>
          <a:ln/>
        </p:spPr>
        <p:txBody>
          <a:bodyPr/>
          <a:lstStyle>
            <a:lvl1pPr>
              <a:defRPr/>
            </a:lvl1pPr>
          </a:lstStyle>
          <a:p>
            <a:fld id="{F812D9F2-F101-4139-8064-3FDBDBBEBC28}" type="slidenum">
              <a:rPr lang="nb-NO" altLang="nb-NO"/>
              <a:pPr/>
              <a:t>‹#›</a:t>
            </a:fld>
            <a:endParaRPr lang="nb-NO" altLang="nb-NO"/>
          </a:p>
        </p:txBody>
      </p:sp>
    </p:spTree>
    <p:extLst>
      <p:ext uri="{BB962C8B-B14F-4D97-AF65-F5344CB8AC3E}">
        <p14:creationId xmlns:p14="http://schemas.microsoft.com/office/powerpoint/2010/main" val="4744907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Rectangle 4">
            <a:extLst>
              <a:ext uri="{FF2B5EF4-FFF2-40B4-BE49-F238E27FC236}">
                <a16:creationId xmlns:a16="http://schemas.microsoft.com/office/drawing/2014/main" id="{A4BDDE6C-74FC-48A1-B0AD-B6473D8ABCAB}"/>
              </a:ext>
            </a:extLst>
          </p:cNvPr>
          <p:cNvSpPr>
            <a:spLocks noGrp="1" noChangeArrowheads="1"/>
          </p:cNvSpPr>
          <p:nvPr>
            <p:ph type="dt" sz="half" idx="10"/>
          </p:nvPr>
        </p:nvSpPr>
        <p:spPr>
          <a:ln/>
        </p:spPr>
        <p:txBody>
          <a:bodyPr/>
          <a:lstStyle>
            <a:lvl1pPr>
              <a:defRPr/>
            </a:lvl1pPr>
          </a:lstStyle>
          <a:p>
            <a:pPr>
              <a:defRPr/>
            </a:pPr>
            <a:endParaRPr lang="nb-NO" altLang="nb-NO"/>
          </a:p>
        </p:txBody>
      </p:sp>
      <p:sp>
        <p:nvSpPr>
          <p:cNvPr id="4" name="Rectangle 5">
            <a:extLst>
              <a:ext uri="{FF2B5EF4-FFF2-40B4-BE49-F238E27FC236}">
                <a16:creationId xmlns:a16="http://schemas.microsoft.com/office/drawing/2014/main" id="{A2815306-DED6-47D5-9348-7E1E916B113D}"/>
              </a:ext>
            </a:extLst>
          </p:cNvPr>
          <p:cNvSpPr>
            <a:spLocks noGrp="1" noChangeArrowheads="1"/>
          </p:cNvSpPr>
          <p:nvPr>
            <p:ph type="ftr" sz="quarter" idx="11"/>
          </p:nvPr>
        </p:nvSpPr>
        <p:spPr>
          <a:ln/>
        </p:spPr>
        <p:txBody>
          <a:bodyPr/>
          <a:lstStyle>
            <a:lvl1pPr>
              <a:defRPr/>
            </a:lvl1pPr>
          </a:lstStyle>
          <a:p>
            <a:pPr>
              <a:defRPr/>
            </a:pPr>
            <a:endParaRPr lang="nb-NO" altLang="nb-NO"/>
          </a:p>
        </p:txBody>
      </p:sp>
      <p:sp>
        <p:nvSpPr>
          <p:cNvPr id="5" name="Rectangle 6">
            <a:extLst>
              <a:ext uri="{FF2B5EF4-FFF2-40B4-BE49-F238E27FC236}">
                <a16:creationId xmlns:a16="http://schemas.microsoft.com/office/drawing/2014/main" id="{B05AC516-8F44-4FF1-9E80-2B2BD528641E}"/>
              </a:ext>
            </a:extLst>
          </p:cNvPr>
          <p:cNvSpPr>
            <a:spLocks noGrp="1" noChangeArrowheads="1"/>
          </p:cNvSpPr>
          <p:nvPr>
            <p:ph type="sldNum" sz="quarter" idx="12"/>
          </p:nvPr>
        </p:nvSpPr>
        <p:spPr>
          <a:ln/>
        </p:spPr>
        <p:txBody>
          <a:bodyPr/>
          <a:lstStyle>
            <a:lvl1pPr>
              <a:defRPr/>
            </a:lvl1pPr>
          </a:lstStyle>
          <a:p>
            <a:fld id="{AA0D91BA-35D9-470D-92B3-7F3BE53BF5D8}" type="slidenum">
              <a:rPr lang="nb-NO" altLang="nb-NO"/>
              <a:pPr/>
              <a:t>‹#›</a:t>
            </a:fld>
            <a:endParaRPr lang="nb-NO" altLang="nb-NO"/>
          </a:p>
        </p:txBody>
      </p:sp>
    </p:spTree>
    <p:extLst>
      <p:ext uri="{BB962C8B-B14F-4D97-AF65-F5344CB8AC3E}">
        <p14:creationId xmlns:p14="http://schemas.microsoft.com/office/powerpoint/2010/main" val="26603309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50FBD969-8D23-4ED0-A391-60D32A11A22E}"/>
              </a:ext>
            </a:extLst>
          </p:cNvPr>
          <p:cNvSpPr>
            <a:spLocks noGrp="1" noChangeArrowheads="1"/>
          </p:cNvSpPr>
          <p:nvPr>
            <p:ph type="dt" sz="half" idx="10"/>
          </p:nvPr>
        </p:nvSpPr>
        <p:spPr>
          <a:ln/>
        </p:spPr>
        <p:txBody>
          <a:bodyPr/>
          <a:lstStyle>
            <a:lvl1pPr>
              <a:defRPr/>
            </a:lvl1pPr>
          </a:lstStyle>
          <a:p>
            <a:pPr>
              <a:defRPr/>
            </a:pPr>
            <a:endParaRPr lang="nb-NO" altLang="nb-NO"/>
          </a:p>
        </p:txBody>
      </p:sp>
      <p:sp>
        <p:nvSpPr>
          <p:cNvPr id="3" name="Rectangle 5">
            <a:extLst>
              <a:ext uri="{FF2B5EF4-FFF2-40B4-BE49-F238E27FC236}">
                <a16:creationId xmlns:a16="http://schemas.microsoft.com/office/drawing/2014/main" id="{E35F56F6-50D5-4FF3-9150-688CC690F730}"/>
              </a:ext>
            </a:extLst>
          </p:cNvPr>
          <p:cNvSpPr>
            <a:spLocks noGrp="1" noChangeArrowheads="1"/>
          </p:cNvSpPr>
          <p:nvPr>
            <p:ph type="ftr" sz="quarter" idx="11"/>
          </p:nvPr>
        </p:nvSpPr>
        <p:spPr>
          <a:ln/>
        </p:spPr>
        <p:txBody>
          <a:bodyPr/>
          <a:lstStyle>
            <a:lvl1pPr>
              <a:defRPr/>
            </a:lvl1pPr>
          </a:lstStyle>
          <a:p>
            <a:pPr>
              <a:defRPr/>
            </a:pPr>
            <a:endParaRPr lang="nb-NO" altLang="nb-NO"/>
          </a:p>
        </p:txBody>
      </p:sp>
      <p:sp>
        <p:nvSpPr>
          <p:cNvPr id="4" name="Rectangle 6">
            <a:extLst>
              <a:ext uri="{FF2B5EF4-FFF2-40B4-BE49-F238E27FC236}">
                <a16:creationId xmlns:a16="http://schemas.microsoft.com/office/drawing/2014/main" id="{400DFC84-5C9E-44C4-873F-400A0E301733}"/>
              </a:ext>
            </a:extLst>
          </p:cNvPr>
          <p:cNvSpPr>
            <a:spLocks noGrp="1" noChangeArrowheads="1"/>
          </p:cNvSpPr>
          <p:nvPr>
            <p:ph type="sldNum" sz="quarter" idx="12"/>
          </p:nvPr>
        </p:nvSpPr>
        <p:spPr>
          <a:ln/>
        </p:spPr>
        <p:txBody>
          <a:bodyPr/>
          <a:lstStyle>
            <a:lvl1pPr>
              <a:defRPr/>
            </a:lvl1pPr>
          </a:lstStyle>
          <a:p>
            <a:fld id="{03D6F0FD-5A2B-43C1-850F-EB943469DF8D}" type="slidenum">
              <a:rPr lang="nb-NO" altLang="nb-NO"/>
              <a:pPr/>
              <a:t>‹#›</a:t>
            </a:fld>
            <a:endParaRPr lang="nb-NO" altLang="nb-NO"/>
          </a:p>
        </p:txBody>
      </p:sp>
    </p:spTree>
    <p:extLst>
      <p:ext uri="{BB962C8B-B14F-4D97-AF65-F5344CB8AC3E}">
        <p14:creationId xmlns:p14="http://schemas.microsoft.com/office/powerpoint/2010/main" val="29603346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p:cNvSpPr>
            <a:spLocks noGrp="1"/>
          </p:cNvSpPr>
          <p:nvPr>
            <p:ph type="title"/>
          </p:nvPr>
        </p:nvSpPr>
        <p:spPr>
          <a:xfrm>
            <a:off x="630238" y="457200"/>
            <a:ext cx="2949575" cy="1600200"/>
          </a:xfrm>
        </p:spPr>
        <p:txBody>
          <a:bodyPr anchor="b"/>
          <a:lstStyle>
            <a:lvl1pPr>
              <a:defRPr sz="3200"/>
            </a:lvl1pPr>
          </a:lstStyle>
          <a:p>
            <a:r>
              <a:rPr lang="nb-NO"/>
              <a:t>Klikk for å redigere tittelstil</a:t>
            </a:r>
          </a:p>
        </p:txBody>
      </p:sp>
      <p:sp>
        <p:nvSpPr>
          <p:cNvPr id="3" name="Plassholder for innhold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tekst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Rectangle 4">
            <a:extLst>
              <a:ext uri="{FF2B5EF4-FFF2-40B4-BE49-F238E27FC236}">
                <a16:creationId xmlns:a16="http://schemas.microsoft.com/office/drawing/2014/main" id="{84931382-F67A-4C3E-B107-CF19B772740A}"/>
              </a:ext>
            </a:extLst>
          </p:cNvPr>
          <p:cNvSpPr>
            <a:spLocks noGrp="1" noChangeArrowheads="1"/>
          </p:cNvSpPr>
          <p:nvPr>
            <p:ph type="dt" sz="half" idx="10"/>
          </p:nvPr>
        </p:nvSpPr>
        <p:spPr>
          <a:ln/>
        </p:spPr>
        <p:txBody>
          <a:bodyPr/>
          <a:lstStyle>
            <a:lvl1pPr>
              <a:defRPr/>
            </a:lvl1pPr>
          </a:lstStyle>
          <a:p>
            <a:pPr>
              <a:defRPr/>
            </a:pPr>
            <a:endParaRPr lang="nb-NO" altLang="nb-NO"/>
          </a:p>
        </p:txBody>
      </p:sp>
      <p:sp>
        <p:nvSpPr>
          <p:cNvPr id="6" name="Rectangle 5">
            <a:extLst>
              <a:ext uri="{FF2B5EF4-FFF2-40B4-BE49-F238E27FC236}">
                <a16:creationId xmlns:a16="http://schemas.microsoft.com/office/drawing/2014/main" id="{2D1767A2-FC9E-415A-B984-9A55228BC0A1}"/>
              </a:ext>
            </a:extLst>
          </p:cNvPr>
          <p:cNvSpPr>
            <a:spLocks noGrp="1" noChangeArrowheads="1"/>
          </p:cNvSpPr>
          <p:nvPr>
            <p:ph type="ftr" sz="quarter" idx="11"/>
          </p:nvPr>
        </p:nvSpPr>
        <p:spPr>
          <a:ln/>
        </p:spPr>
        <p:txBody>
          <a:bodyPr/>
          <a:lstStyle>
            <a:lvl1pPr>
              <a:defRPr/>
            </a:lvl1pPr>
          </a:lstStyle>
          <a:p>
            <a:pPr>
              <a:defRPr/>
            </a:pPr>
            <a:endParaRPr lang="nb-NO" altLang="nb-NO"/>
          </a:p>
        </p:txBody>
      </p:sp>
      <p:sp>
        <p:nvSpPr>
          <p:cNvPr id="7" name="Rectangle 6">
            <a:extLst>
              <a:ext uri="{FF2B5EF4-FFF2-40B4-BE49-F238E27FC236}">
                <a16:creationId xmlns:a16="http://schemas.microsoft.com/office/drawing/2014/main" id="{FDD330E7-CCD7-4F9F-A6F6-E92739D55459}"/>
              </a:ext>
            </a:extLst>
          </p:cNvPr>
          <p:cNvSpPr>
            <a:spLocks noGrp="1" noChangeArrowheads="1"/>
          </p:cNvSpPr>
          <p:nvPr>
            <p:ph type="sldNum" sz="quarter" idx="12"/>
          </p:nvPr>
        </p:nvSpPr>
        <p:spPr>
          <a:ln/>
        </p:spPr>
        <p:txBody>
          <a:bodyPr/>
          <a:lstStyle>
            <a:lvl1pPr>
              <a:defRPr/>
            </a:lvl1pPr>
          </a:lstStyle>
          <a:p>
            <a:fld id="{997B325F-C21C-4E9F-AAF2-6A4E99381092}" type="slidenum">
              <a:rPr lang="nb-NO" altLang="nb-NO"/>
              <a:pPr/>
              <a:t>‹#›</a:t>
            </a:fld>
            <a:endParaRPr lang="nb-NO" altLang="nb-NO"/>
          </a:p>
        </p:txBody>
      </p:sp>
    </p:spTree>
    <p:extLst>
      <p:ext uri="{BB962C8B-B14F-4D97-AF65-F5344CB8AC3E}">
        <p14:creationId xmlns:p14="http://schemas.microsoft.com/office/powerpoint/2010/main" val="36359258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p:cNvSpPr>
            <a:spLocks noGrp="1"/>
          </p:cNvSpPr>
          <p:nvPr>
            <p:ph type="title"/>
          </p:nvPr>
        </p:nvSpPr>
        <p:spPr>
          <a:xfrm>
            <a:off x="630238" y="457200"/>
            <a:ext cx="2949575" cy="1600200"/>
          </a:xfrm>
        </p:spPr>
        <p:txBody>
          <a:bodyPr anchor="b"/>
          <a:lstStyle>
            <a:lvl1pPr>
              <a:defRPr sz="3200"/>
            </a:lvl1pPr>
          </a:lstStyle>
          <a:p>
            <a:r>
              <a:rPr lang="nb-NO"/>
              <a:t>Klikk for å redigere tittelstil</a:t>
            </a:r>
          </a:p>
        </p:txBody>
      </p:sp>
      <p:sp>
        <p:nvSpPr>
          <p:cNvPr id="3" name="Plassholder for bilde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nb-NO" noProof="0"/>
          </a:p>
        </p:txBody>
      </p:sp>
      <p:sp>
        <p:nvSpPr>
          <p:cNvPr id="4" name="Plassholder for tekst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Rectangle 4">
            <a:extLst>
              <a:ext uri="{FF2B5EF4-FFF2-40B4-BE49-F238E27FC236}">
                <a16:creationId xmlns:a16="http://schemas.microsoft.com/office/drawing/2014/main" id="{48DF1EA8-C8BA-4FC1-9D9E-0E23F992CEC6}"/>
              </a:ext>
            </a:extLst>
          </p:cNvPr>
          <p:cNvSpPr>
            <a:spLocks noGrp="1" noChangeArrowheads="1"/>
          </p:cNvSpPr>
          <p:nvPr>
            <p:ph type="dt" sz="half" idx="10"/>
          </p:nvPr>
        </p:nvSpPr>
        <p:spPr>
          <a:ln/>
        </p:spPr>
        <p:txBody>
          <a:bodyPr/>
          <a:lstStyle>
            <a:lvl1pPr>
              <a:defRPr/>
            </a:lvl1pPr>
          </a:lstStyle>
          <a:p>
            <a:pPr>
              <a:defRPr/>
            </a:pPr>
            <a:endParaRPr lang="nb-NO" altLang="nb-NO"/>
          </a:p>
        </p:txBody>
      </p:sp>
      <p:sp>
        <p:nvSpPr>
          <p:cNvPr id="6" name="Rectangle 5">
            <a:extLst>
              <a:ext uri="{FF2B5EF4-FFF2-40B4-BE49-F238E27FC236}">
                <a16:creationId xmlns:a16="http://schemas.microsoft.com/office/drawing/2014/main" id="{89F39AFA-1011-401C-8580-235C257DA73E}"/>
              </a:ext>
            </a:extLst>
          </p:cNvPr>
          <p:cNvSpPr>
            <a:spLocks noGrp="1" noChangeArrowheads="1"/>
          </p:cNvSpPr>
          <p:nvPr>
            <p:ph type="ftr" sz="quarter" idx="11"/>
          </p:nvPr>
        </p:nvSpPr>
        <p:spPr>
          <a:ln/>
        </p:spPr>
        <p:txBody>
          <a:bodyPr/>
          <a:lstStyle>
            <a:lvl1pPr>
              <a:defRPr/>
            </a:lvl1pPr>
          </a:lstStyle>
          <a:p>
            <a:pPr>
              <a:defRPr/>
            </a:pPr>
            <a:endParaRPr lang="nb-NO" altLang="nb-NO"/>
          </a:p>
        </p:txBody>
      </p:sp>
      <p:sp>
        <p:nvSpPr>
          <p:cNvPr id="7" name="Rectangle 6">
            <a:extLst>
              <a:ext uri="{FF2B5EF4-FFF2-40B4-BE49-F238E27FC236}">
                <a16:creationId xmlns:a16="http://schemas.microsoft.com/office/drawing/2014/main" id="{A3B2A143-CD34-411C-AC50-88F751B533EA}"/>
              </a:ext>
            </a:extLst>
          </p:cNvPr>
          <p:cNvSpPr>
            <a:spLocks noGrp="1" noChangeArrowheads="1"/>
          </p:cNvSpPr>
          <p:nvPr>
            <p:ph type="sldNum" sz="quarter" idx="12"/>
          </p:nvPr>
        </p:nvSpPr>
        <p:spPr>
          <a:ln/>
        </p:spPr>
        <p:txBody>
          <a:bodyPr/>
          <a:lstStyle>
            <a:lvl1pPr>
              <a:defRPr/>
            </a:lvl1pPr>
          </a:lstStyle>
          <a:p>
            <a:fld id="{E59E64B1-9200-44DB-9CE8-8F589D8E06E2}" type="slidenum">
              <a:rPr lang="nb-NO" altLang="nb-NO"/>
              <a:pPr/>
              <a:t>‹#›</a:t>
            </a:fld>
            <a:endParaRPr lang="nb-NO" altLang="nb-NO"/>
          </a:p>
        </p:txBody>
      </p:sp>
    </p:spTree>
    <p:extLst>
      <p:ext uri="{BB962C8B-B14F-4D97-AF65-F5344CB8AC3E}">
        <p14:creationId xmlns:p14="http://schemas.microsoft.com/office/powerpoint/2010/main" val="40655955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loddrett tekst 2"/>
          <p:cNvSpPr>
            <a:spLocks noGrp="1"/>
          </p:cNvSpPr>
          <p:nvPr>
            <p:ph type="body" orient="vert" idx="1"/>
          </p:nvPr>
        </p:nvSpPr>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Rectangle 4">
            <a:extLst>
              <a:ext uri="{FF2B5EF4-FFF2-40B4-BE49-F238E27FC236}">
                <a16:creationId xmlns:a16="http://schemas.microsoft.com/office/drawing/2014/main" id="{800D1314-6256-435C-A2CE-F2B5ABA3A5A0}"/>
              </a:ext>
            </a:extLst>
          </p:cNvPr>
          <p:cNvSpPr>
            <a:spLocks noGrp="1" noChangeArrowheads="1"/>
          </p:cNvSpPr>
          <p:nvPr>
            <p:ph type="dt" sz="half" idx="10"/>
          </p:nvPr>
        </p:nvSpPr>
        <p:spPr>
          <a:ln/>
        </p:spPr>
        <p:txBody>
          <a:bodyPr/>
          <a:lstStyle>
            <a:lvl1pPr>
              <a:defRPr/>
            </a:lvl1pPr>
          </a:lstStyle>
          <a:p>
            <a:pPr>
              <a:defRPr/>
            </a:pPr>
            <a:endParaRPr lang="nb-NO" altLang="nb-NO"/>
          </a:p>
        </p:txBody>
      </p:sp>
      <p:sp>
        <p:nvSpPr>
          <p:cNvPr id="5" name="Rectangle 5">
            <a:extLst>
              <a:ext uri="{FF2B5EF4-FFF2-40B4-BE49-F238E27FC236}">
                <a16:creationId xmlns:a16="http://schemas.microsoft.com/office/drawing/2014/main" id="{88C36280-DD04-4B5E-88A9-E623A951351E}"/>
              </a:ext>
            </a:extLst>
          </p:cNvPr>
          <p:cNvSpPr>
            <a:spLocks noGrp="1" noChangeArrowheads="1"/>
          </p:cNvSpPr>
          <p:nvPr>
            <p:ph type="ftr" sz="quarter" idx="11"/>
          </p:nvPr>
        </p:nvSpPr>
        <p:spPr>
          <a:ln/>
        </p:spPr>
        <p:txBody>
          <a:bodyPr/>
          <a:lstStyle>
            <a:lvl1pPr>
              <a:defRPr/>
            </a:lvl1pPr>
          </a:lstStyle>
          <a:p>
            <a:pPr>
              <a:defRPr/>
            </a:pPr>
            <a:endParaRPr lang="nb-NO" altLang="nb-NO"/>
          </a:p>
        </p:txBody>
      </p:sp>
      <p:sp>
        <p:nvSpPr>
          <p:cNvPr id="6" name="Rectangle 6">
            <a:extLst>
              <a:ext uri="{FF2B5EF4-FFF2-40B4-BE49-F238E27FC236}">
                <a16:creationId xmlns:a16="http://schemas.microsoft.com/office/drawing/2014/main" id="{B4604FCD-0E25-45F6-9D2E-90320B6CF5A6}"/>
              </a:ext>
            </a:extLst>
          </p:cNvPr>
          <p:cNvSpPr>
            <a:spLocks noGrp="1" noChangeArrowheads="1"/>
          </p:cNvSpPr>
          <p:nvPr>
            <p:ph type="sldNum" sz="quarter" idx="12"/>
          </p:nvPr>
        </p:nvSpPr>
        <p:spPr>
          <a:ln/>
        </p:spPr>
        <p:txBody>
          <a:bodyPr/>
          <a:lstStyle>
            <a:lvl1pPr>
              <a:defRPr/>
            </a:lvl1pPr>
          </a:lstStyle>
          <a:p>
            <a:fld id="{4C49A590-C98D-43A8-87D9-1B0774650E75}" type="slidenum">
              <a:rPr lang="nb-NO" altLang="nb-NO"/>
              <a:pPr/>
              <a:t>‹#›</a:t>
            </a:fld>
            <a:endParaRPr lang="nb-NO" altLang="nb-NO"/>
          </a:p>
        </p:txBody>
      </p:sp>
    </p:spTree>
    <p:extLst>
      <p:ext uri="{BB962C8B-B14F-4D97-AF65-F5344CB8AC3E}">
        <p14:creationId xmlns:p14="http://schemas.microsoft.com/office/powerpoint/2010/main" val="29783459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p:cNvSpPr>
            <a:spLocks noGrp="1"/>
          </p:cNvSpPr>
          <p:nvPr>
            <p:ph type="title" orient="vert"/>
          </p:nvPr>
        </p:nvSpPr>
        <p:spPr>
          <a:xfrm>
            <a:off x="6629400" y="274638"/>
            <a:ext cx="2057400" cy="5851525"/>
          </a:xfrm>
        </p:spPr>
        <p:txBody>
          <a:bodyPr vert="eaVert"/>
          <a:lstStyle/>
          <a:p>
            <a:r>
              <a:rPr lang="nb-NO"/>
              <a:t>Klikk for å redigere tittelstil</a:t>
            </a:r>
          </a:p>
        </p:txBody>
      </p:sp>
      <p:sp>
        <p:nvSpPr>
          <p:cNvPr id="3" name="Plassholder for loddrett tekst 2"/>
          <p:cNvSpPr>
            <a:spLocks noGrp="1"/>
          </p:cNvSpPr>
          <p:nvPr>
            <p:ph type="body" orient="vert" idx="1"/>
          </p:nvPr>
        </p:nvSpPr>
        <p:spPr>
          <a:xfrm>
            <a:off x="457200" y="274638"/>
            <a:ext cx="6019800" cy="5851525"/>
          </a:xfrm>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Rectangle 4">
            <a:extLst>
              <a:ext uri="{FF2B5EF4-FFF2-40B4-BE49-F238E27FC236}">
                <a16:creationId xmlns:a16="http://schemas.microsoft.com/office/drawing/2014/main" id="{A9C48CEF-0895-4C58-B3C5-B8494481A194}"/>
              </a:ext>
            </a:extLst>
          </p:cNvPr>
          <p:cNvSpPr>
            <a:spLocks noGrp="1" noChangeArrowheads="1"/>
          </p:cNvSpPr>
          <p:nvPr>
            <p:ph type="dt" sz="half" idx="10"/>
          </p:nvPr>
        </p:nvSpPr>
        <p:spPr>
          <a:ln/>
        </p:spPr>
        <p:txBody>
          <a:bodyPr/>
          <a:lstStyle>
            <a:lvl1pPr>
              <a:defRPr/>
            </a:lvl1pPr>
          </a:lstStyle>
          <a:p>
            <a:pPr>
              <a:defRPr/>
            </a:pPr>
            <a:endParaRPr lang="nb-NO" altLang="nb-NO"/>
          </a:p>
        </p:txBody>
      </p:sp>
      <p:sp>
        <p:nvSpPr>
          <p:cNvPr id="5" name="Rectangle 5">
            <a:extLst>
              <a:ext uri="{FF2B5EF4-FFF2-40B4-BE49-F238E27FC236}">
                <a16:creationId xmlns:a16="http://schemas.microsoft.com/office/drawing/2014/main" id="{AEBF5862-1A50-41AF-A557-DDB3578B38D8}"/>
              </a:ext>
            </a:extLst>
          </p:cNvPr>
          <p:cNvSpPr>
            <a:spLocks noGrp="1" noChangeArrowheads="1"/>
          </p:cNvSpPr>
          <p:nvPr>
            <p:ph type="ftr" sz="quarter" idx="11"/>
          </p:nvPr>
        </p:nvSpPr>
        <p:spPr>
          <a:ln/>
        </p:spPr>
        <p:txBody>
          <a:bodyPr/>
          <a:lstStyle>
            <a:lvl1pPr>
              <a:defRPr/>
            </a:lvl1pPr>
          </a:lstStyle>
          <a:p>
            <a:pPr>
              <a:defRPr/>
            </a:pPr>
            <a:endParaRPr lang="nb-NO" altLang="nb-NO"/>
          </a:p>
        </p:txBody>
      </p:sp>
      <p:sp>
        <p:nvSpPr>
          <p:cNvPr id="6" name="Rectangle 6">
            <a:extLst>
              <a:ext uri="{FF2B5EF4-FFF2-40B4-BE49-F238E27FC236}">
                <a16:creationId xmlns:a16="http://schemas.microsoft.com/office/drawing/2014/main" id="{9F7336E2-804B-4787-A62C-53B979FE9000}"/>
              </a:ext>
            </a:extLst>
          </p:cNvPr>
          <p:cNvSpPr>
            <a:spLocks noGrp="1" noChangeArrowheads="1"/>
          </p:cNvSpPr>
          <p:nvPr>
            <p:ph type="sldNum" sz="quarter" idx="12"/>
          </p:nvPr>
        </p:nvSpPr>
        <p:spPr>
          <a:ln/>
        </p:spPr>
        <p:txBody>
          <a:bodyPr/>
          <a:lstStyle>
            <a:lvl1pPr>
              <a:defRPr/>
            </a:lvl1pPr>
          </a:lstStyle>
          <a:p>
            <a:fld id="{EFD2DC74-15DB-4597-A8F1-8688C41AB327}" type="slidenum">
              <a:rPr lang="nb-NO" altLang="nb-NO"/>
              <a:pPr/>
              <a:t>‹#›</a:t>
            </a:fld>
            <a:endParaRPr lang="nb-NO" altLang="nb-NO"/>
          </a:p>
        </p:txBody>
      </p:sp>
    </p:spTree>
    <p:extLst>
      <p:ext uri="{BB962C8B-B14F-4D97-AF65-F5344CB8AC3E}">
        <p14:creationId xmlns:p14="http://schemas.microsoft.com/office/powerpoint/2010/main" val="34862226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clipArtAndTx" preserve="1">
  <p:cSld name="Tittel, utklipp og tekst">
    <p:spTree>
      <p:nvGrpSpPr>
        <p:cNvPr id="1" name=""/>
        <p:cNvGrpSpPr/>
        <p:nvPr/>
      </p:nvGrpSpPr>
      <p:grpSpPr>
        <a:xfrm>
          <a:off x="0" y="0"/>
          <a:ext cx="0" cy="0"/>
          <a:chOff x="0" y="0"/>
          <a:chExt cx="0" cy="0"/>
        </a:xfrm>
      </p:grpSpPr>
      <p:sp>
        <p:nvSpPr>
          <p:cNvPr id="2" name="Tittel 1"/>
          <p:cNvSpPr>
            <a:spLocks noGrp="1"/>
          </p:cNvSpPr>
          <p:nvPr>
            <p:ph type="title"/>
          </p:nvPr>
        </p:nvSpPr>
        <p:spPr>
          <a:xfrm>
            <a:off x="457200" y="274638"/>
            <a:ext cx="8229600" cy="1143000"/>
          </a:xfrm>
        </p:spPr>
        <p:txBody>
          <a:bodyPr/>
          <a:lstStyle/>
          <a:p>
            <a:r>
              <a:rPr lang="nb-NO"/>
              <a:t>Klikk for å redigere tittelstil</a:t>
            </a:r>
          </a:p>
        </p:txBody>
      </p:sp>
      <p:sp>
        <p:nvSpPr>
          <p:cNvPr id="3" name="Plassholder for bilde på nett 2"/>
          <p:cNvSpPr>
            <a:spLocks noGrp="1"/>
          </p:cNvSpPr>
          <p:nvPr>
            <p:ph type="clipArt" sz="half" idx="1"/>
          </p:nvPr>
        </p:nvSpPr>
        <p:spPr>
          <a:xfrm>
            <a:off x="457200" y="1600200"/>
            <a:ext cx="4038600" cy="4525963"/>
          </a:xfrm>
        </p:spPr>
        <p:txBody>
          <a:bodyPr/>
          <a:lstStyle/>
          <a:p>
            <a:pPr lvl="0"/>
            <a:endParaRPr lang="nb-NO" noProof="0"/>
          </a:p>
        </p:txBody>
      </p:sp>
      <p:sp>
        <p:nvSpPr>
          <p:cNvPr id="4" name="Plassholder for tekst 3"/>
          <p:cNvSpPr>
            <a:spLocks noGrp="1"/>
          </p:cNvSpPr>
          <p:nvPr>
            <p:ph type="body" sz="half" idx="2"/>
          </p:nvPr>
        </p:nvSpPr>
        <p:spPr>
          <a:xfrm>
            <a:off x="4648200" y="1600200"/>
            <a:ext cx="4038600" cy="4525963"/>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Rectangle 4">
            <a:extLst>
              <a:ext uri="{FF2B5EF4-FFF2-40B4-BE49-F238E27FC236}">
                <a16:creationId xmlns:a16="http://schemas.microsoft.com/office/drawing/2014/main" id="{1C4A028C-D3CE-43B9-BCBC-4D5AD6940D52}"/>
              </a:ext>
            </a:extLst>
          </p:cNvPr>
          <p:cNvSpPr>
            <a:spLocks noGrp="1" noChangeArrowheads="1"/>
          </p:cNvSpPr>
          <p:nvPr>
            <p:ph type="dt" sz="half" idx="10"/>
          </p:nvPr>
        </p:nvSpPr>
        <p:spPr>
          <a:ln/>
        </p:spPr>
        <p:txBody>
          <a:bodyPr/>
          <a:lstStyle>
            <a:lvl1pPr>
              <a:defRPr/>
            </a:lvl1pPr>
          </a:lstStyle>
          <a:p>
            <a:pPr>
              <a:defRPr/>
            </a:pPr>
            <a:endParaRPr lang="nb-NO" altLang="nb-NO"/>
          </a:p>
        </p:txBody>
      </p:sp>
      <p:sp>
        <p:nvSpPr>
          <p:cNvPr id="6" name="Rectangle 5">
            <a:extLst>
              <a:ext uri="{FF2B5EF4-FFF2-40B4-BE49-F238E27FC236}">
                <a16:creationId xmlns:a16="http://schemas.microsoft.com/office/drawing/2014/main" id="{38102EEF-D437-4319-AC0A-FB081988403A}"/>
              </a:ext>
            </a:extLst>
          </p:cNvPr>
          <p:cNvSpPr>
            <a:spLocks noGrp="1" noChangeArrowheads="1"/>
          </p:cNvSpPr>
          <p:nvPr>
            <p:ph type="ftr" sz="quarter" idx="11"/>
          </p:nvPr>
        </p:nvSpPr>
        <p:spPr>
          <a:ln/>
        </p:spPr>
        <p:txBody>
          <a:bodyPr/>
          <a:lstStyle>
            <a:lvl1pPr>
              <a:defRPr/>
            </a:lvl1pPr>
          </a:lstStyle>
          <a:p>
            <a:pPr>
              <a:defRPr/>
            </a:pPr>
            <a:endParaRPr lang="nb-NO" altLang="nb-NO"/>
          </a:p>
        </p:txBody>
      </p:sp>
      <p:sp>
        <p:nvSpPr>
          <p:cNvPr id="7" name="Rectangle 6">
            <a:extLst>
              <a:ext uri="{FF2B5EF4-FFF2-40B4-BE49-F238E27FC236}">
                <a16:creationId xmlns:a16="http://schemas.microsoft.com/office/drawing/2014/main" id="{41AACD61-23D4-463E-9EBE-BA6CE3C44C91}"/>
              </a:ext>
            </a:extLst>
          </p:cNvPr>
          <p:cNvSpPr>
            <a:spLocks noGrp="1" noChangeArrowheads="1"/>
          </p:cNvSpPr>
          <p:nvPr>
            <p:ph type="sldNum" sz="quarter" idx="12"/>
          </p:nvPr>
        </p:nvSpPr>
        <p:spPr>
          <a:ln/>
        </p:spPr>
        <p:txBody>
          <a:bodyPr/>
          <a:lstStyle>
            <a:lvl1pPr>
              <a:defRPr/>
            </a:lvl1pPr>
          </a:lstStyle>
          <a:p>
            <a:fld id="{0BF7357F-419C-4A9D-AF7A-63677A9DFE86}" type="slidenum">
              <a:rPr lang="nb-NO" altLang="nb-NO"/>
              <a:pPr/>
              <a:t>‹#›</a:t>
            </a:fld>
            <a:endParaRPr lang="nb-NO" altLang="nb-NO"/>
          </a:p>
        </p:txBody>
      </p:sp>
    </p:spTree>
    <p:extLst>
      <p:ext uri="{BB962C8B-B14F-4D97-AF65-F5344CB8AC3E}">
        <p14:creationId xmlns:p14="http://schemas.microsoft.com/office/powerpoint/2010/main" val="86893090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ClipArt" preserve="1">
  <p:cSld name="Tittel, tekst og utklipp">
    <p:spTree>
      <p:nvGrpSpPr>
        <p:cNvPr id="1" name=""/>
        <p:cNvGrpSpPr/>
        <p:nvPr/>
      </p:nvGrpSpPr>
      <p:grpSpPr>
        <a:xfrm>
          <a:off x="0" y="0"/>
          <a:ext cx="0" cy="0"/>
          <a:chOff x="0" y="0"/>
          <a:chExt cx="0" cy="0"/>
        </a:xfrm>
      </p:grpSpPr>
      <p:sp>
        <p:nvSpPr>
          <p:cNvPr id="2" name="Tittel 1"/>
          <p:cNvSpPr>
            <a:spLocks noGrp="1"/>
          </p:cNvSpPr>
          <p:nvPr>
            <p:ph type="title"/>
          </p:nvPr>
        </p:nvSpPr>
        <p:spPr>
          <a:xfrm>
            <a:off x="457200" y="274638"/>
            <a:ext cx="8229600" cy="1143000"/>
          </a:xfrm>
        </p:spPr>
        <p:txBody>
          <a:bodyPr/>
          <a:lstStyle/>
          <a:p>
            <a:r>
              <a:rPr lang="nb-NO"/>
              <a:t>Klikk for å redigere tittelstil</a:t>
            </a:r>
          </a:p>
        </p:txBody>
      </p:sp>
      <p:sp>
        <p:nvSpPr>
          <p:cNvPr id="3" name="Plassholder for tekst 2"/>
          <p:cNvSpPr>
            <a:spLocks noGrp="1"/>
          </p:cNvSpPr>
          <p:nvPr>
            <p:ph type="body" sz="half" idx="1"/>
          </p:nvPr>
        </p:nvSpPr>
        <p:spPr>
          <a:xfrm>
            <a:off x="457200" y="1600200"/>
            <a:ext cx="4038600" cy="4525963"/>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bilde på nett 3"/>
          <p:cNvSpPr>
            <a:spLocks noGrp="1"/>
          </p:cNvSpPr>
          <p:nvPr>
            <p:ph type="clipArt" sz="half" idx="2"/>
          </p:nvPr>
        </p:nvSpPr>
        <p:spPr>
          <a:xfrm>
            <a:off x="4648200" y="1600200"/>
            <a:ext cx="4038600" cy="4525963"/>
          </a:xfrm>
        </p:spPr>
        <p:txBody>
          <a:bodyPr/>
          <a:lstStyle/>
          <a:p>
            <a:pPr lvl="0"/>
            <a:endParaRPr lang="nb-NO" noProof="0"/>
          </a:p>
        </p:txBody>
      </p:sp>
      <p:sp>
        <p:nvSpPr>
          <p:cNvPr id="5" name="Rectangle 4">
            <a:extLst>
              <a:ext uri="{FF2B5EF4-FFF2-40B4-BE49-F238E27FC236}">
                <a16:creationId xmlns:a16="http://schemas.microsoft.com/office/drawing/2014/main" id="{2364FFC8-35A2-43F5-9DA8-B46AE0C2744F}"/>
              </a:ext>
            </a:extLst>
          </p:cNvPr>
          <p:cNvSpPr>
            <a:spLocks noGrp="1" noChangeArrowheads="1"/>
          </p:cNvSpPr>
          <p:nvPr>
            <p:ph type="dt" sz="half" idx="10"/>
          </p:nvPr>
        </p:nvSpPr>
        <p:spPr>
          <a:ln/>
        </p:spPr>
        <p:txBody>
          <a:bodyPr/>
          <a:lstStyle>
            <a:lvl1pPr>
              <a:defRPr/>
            </a:lvl1pPr>
          </a:lstStyle>
          <a:p>
            <a:pPr>
              <a:defRPr/>
            </a:pPr>
            <a:endParaRPr lang="nb-NO" altLang="nb-NO"/>
          </a:p>
        </p:txBody>
      </p:sp>
      <p:sp>
        <p:nvSpPr>
          <p:cNvPr id="6" name="Rectangle 5">
            <a:extLst>
              <a:ext uri="{FF2B5EF4-FFF2-40B4-BE49-F238E27FC236}">
                <a16:creationId xmlns:a16="http://schemas.microsoft.com/office/drawing/2014/main" id="{AD4AA6D2-9821-4C2E-A906-5E084AF6E76B}"/>
              </a:ext>
            </a:extLst>
          </p:cNvPr>
          <p:cNvSpPr>
            <a:spLocks noGrp="1" noChangeArrowheads="1"/>
          </p:cNvSpPr>
          <p:nvPr>
            <p:ph type="ftr" sz="quarter" idx="11"/>
          </p:nvPr>
        </p:nvSpPr>
        <p:spPr>
          <a:ln/>
        </p:spPr>
        <p:txBody>
          <a:bodyPr/>
          <a:lstStyle>
            <a:lvl1pPr>
              <a:defRPr/>
            </a:lvl1pPr>
          </a:lstStyle>
          <a:p>
            <a:pPr>
              <a:defRPr/>
            </a:pPr>
            <a:endParaRPr lang="nb-NO" altLang="nb-NO"/>
          </a:p>
        </p:txBody>
      </p:sp>
      <p:sp>
        <p:nvSpPr>
          <p:cNvPr id="7" name="Rectangle 6">
            <a:extLst>
              <a:ext uri="{FF2B5EF4-FFF2-40B4-BE49-F238E27FC236}">
                <a16:creationId xmlns:a16="http://schemas.microsoft.com/office/drawing/2014/main" id="{B401BFCC-FD07-4213-AA89-66FD6B4C0CE7}"/>
              </a:ext>
            </a:extLst>
          </p:cNvPr>
          <p:cNvSpPr>
            <a:spLocks noGrp="1" noChangeArrowheads="1"/>
          </p:cNvSpPr>
          <p:nvPr>
            <p:ph type="sldNum" sz="quarter" idx="12"/>
          </p:nvPr>
        </p:nvSpPr>
        <p:spPr>
          <a:ln/>
        </p:spPr>
        <p:txBody>
          <a:bodyPr/>
          <a:lstStyle>
            <a:lvl1pPr>
              <a:defRPr/>
            </a:lvl1pPr>
          </a:lstStyle>
          <a:p>
            <a:fld id="{3A8C7F68-1360-4147-8AC0-B6F4858DFDDC}" type="slidenum">
              <a:rPr lang="nb-NO" altLang="nb-NO"/>
              <a:pPr/>
              <a:t>‹#›</a:t>
            </a:fld>
            <a:endParaRPr lang="nb-NO" altLang="nb-NO"/>
          </a:p>
        </p:txBody>
      </p:sp>
    </p:spTree>
    <p:extLst>
      <p:ext uri="{BB962C8B-B14F-4D97-AF65-F5344CB8AC3E}">
        <p14:creationId xmlns:p14="http://schemas.microsoft.com/office/powerpoint/2010/main" val="34302753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a:extLst>
              <a:ext uri="{FF2B5EF4-FFF2-40B4-BE49-F238E27FC236}">
                <a16:creationId xmlns:a16="http://schemas.microsoft.com/office/drawing/2014/main" id="{99679BFA-35EE-4D51-A370-4A02E6483F24}"/>
              </a:ext>
            </a:extLst>
          </p:cNvPr>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nb-NO" altLang="nb-NO"/>
              <a:t>Klikk for å redigere tittelstil</a:t>
            </a:r>
          </a:p>
        </p:txBody>
      </p:sp>
      <p:sp>
        <p:nvSpPr>
          <p:cNvPr id="1027" name="Rectangle 3">
            <a:extLst>
              <a:ext uri="{FF2B5EF4-FFF2-40B4-BE49-F238E27FC236}">
                <a16:creationId xmlns:a16="http://schemas.microsoft.com/office/drawing/2014/main" id="{7B8C87CF-439F-48BE-850E-76AE987FB481}"/>
              </a:ext>
            </a:extLst>
          </p:cNvPr>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nb-NO" altLang="nb-NO"/>
              <a:t>Klikk for å redigere tekststiler i malen</a:t>
            </a:r>
          </a:p>
          <a:p>
            <a:pPr lvl="1"/>
            <a:r>
              <a:rPr lang="nb-NO" altLang="nb-NO"/>
              <a:t>Andre nivå</a:t>
            </a:r>
          </a:p>
          <a:p>
            <a:pPr lvl="2"/>
            <a:r>
              <a:rPr lang="nb-NO" altLang="nb-NO"/>
              <a:t>Tredje nivå</a:t>
            </a:r>
          </a:p>
          <a:p>
            <a:pPr lvl="3"/>
            <a:r>
              <a:rPr lang="nb-NO" altLang="nb-NO"/>
              <a:t>Fjerde nivå</a:t>
            </a:r>
          </a:p>
          <a:p>
            <a:pPr lvl="4"/>
            <a:r>
              <a:rPr lang="nb-NO" altLang="nb-NO"/>
              <a:t>Femte nivå</a:t>
            </a:r>
          </a:p>
        </p:txBody>
      </p:sp>
      <p:sp>
        <p:nvSpPr>
          <p:cNvPr id="1028" name="Rectangle 4">
            <a:extLst>
              <a:ext uri="{FF2B5EF4-FFF2-40B4-BE49-F238E27FC236}">
                <a16:creationId xmlns:a16="http://schemas.microsoft.com/office/drawing/2014/main" id="{7680F4AB-29E9-4321-AD76-FA815C06E697}"/>
              </a:ext>
            </a:extLst>
          </p:cNvPr>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400">
                <a:latin typeface="Arial" panose="020B0604020202020204" pitchFamily="34" charset="0"/>
              </a:defRPr>
            </a:lvl1pPr>
          </a:lstStyle>
          <a:p>
            <a:pPr>
              <a:defRPr/>
            </a:pPr>
            <a:endParaRPr lang="nb-NO" altLang="nb-NO"/>
          </a:p>
        </p:txBody>
      </p:sp>
      <p:sp>
        <p:nvSpPr>
          <p:cNvPr id="1029" name="Rectangle 5">
            <a:extLst>
              <a:ext uri="{FF2B5EF4-FFF2-40B4-BE49-F238E27FC236}">
                <a16:creationId xmlns:a16="http://schemas.microsoft.com/office/drawing/2014/main" id="{A0DF75CD-8393-4EEF-B801-9F7E43CD4F81}"/>
              </a:ext>
            </a:extLst>
          </p:cNvPr>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400">
                <a:latin typeface="Arial" panose="020B0604020202020204" pitchFamily="34" charset="0"/>
              </a:defRPr>
            </a:lvl1pPr>
          </a:lstStyle>
          <a:p>
            <a:pPr>
              <a:defRPr/>
            </a:pPr>
            <a:endParaRPr lang="nb-NO" altLang="nb-NO"/>
          </a:p>
        </p:txBody>
      </p:sp>
      <p:sp>
        <p:nvSpPr>
          <p:cNvPr id="1030" name="Rectangle 6">
            <a:extLst>
              <a:ext uri="{FF2B5EF4-FFF2-40B4-BE49-F238E27FC236}">
                <a16:creationId xmlns:a16="http://schemas.microsoft.com/office/drawing/2014/main" id="{CD9243DF-A882-426D-B965-1AA3DFF9D6D8}"/>
              </a:ext>
            </a:extLst>
          </p:cNvPr>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400"/>
            </a:lvl1pPr>
          </a:lstStyle>
          <a:p>
            <a:fld id="{AA595AC0-C7FE-43CF-9D63-7E25F3C63010}" type="slidenum">
              <a:rPr lang="nb-NO" altLang="nb-NO"/>
              <a:pPr/>
              <a:t>‹#›</a:t>
            </a:fld>
            <a:endParaRPr lang="nb-NO" altLang="nb-NO"/>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27">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27">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27">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27">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2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7" grpId="0" build="p">
        <p:tmplLst>
          <p:tmpl lvl="1">
            <p:tnLst>
              <p:par>
                <p:cTn presetID="1" presetClass="entr" presetSubtype="0" fill="hold" nodeType="clickEffect">
                  <p:stCondLst>
                    <p:cond delay="0"/>
                  </p:stCondLst>
                  <p:childTnLst>
                    <p:set>
                      <p:cBhvr>
                        <p:cTn dur="1" fill="hold">
                          <p:stCondLst>
                            <p:cond delay="0"/>
                          </p:stCondLst>
                        </p:cTn>
                        <p:tgtEl>
                          <p:spTgt spid="1027"/>
                        </p:tgtEl>
                        <p:attrNameLst>
                          <p:attrName>style.visibility</p:attrName>
                        </p:attrNameLst>
                      </p:cBhvr>
                      <p:to>
                        <p:strVal val="visible"/>
                      </p:to>
                    </p:set>
                  </p:childTnLst>
                </p:cTn>
              </p:par>
            </p:tnLst>
          </p:tmpl>
          <p:tmpl lvl="2">
            <p:tnLst>
              <p:par>
                <p:cTn presetID="1" presetClass="entr" presetSubtype="0" fill="hold" nodeType="withEffect">
                  <p:stCondLst>
                    <p:cond delay="0"/>
                  </p:stCondLst>
                  <p:childTnLst>
                    <p:set>
                      <p:cBhvr>
                        <p:cTn dur="1" fill="hold">
                          <p:stCondLst>
                            <p:cond delay="0"/>
                          </p:stCondLst>
                        </p:cTn>
                        <p:tgtEl>
                          <p:spTgt spid="1027"/>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0"/>
                          </p:stCondLst>
                        </p:cTn>
                        <p:tgtEl>
                          <p:spTgt spid="1027"/>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0"/>
                          </p:stCondLst>
                        </p:cTn>
                        <p:tgtEl>
                          <p:spTgt spid="1027"/>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0"/>
                          </p:stCondLst>
                        </p:cTn>
                        <p:tgtEl>
                          <p:spTgt spid="1027"/>
                        </p:tgtEl>
                        <p:attrNameLst>
                          <p:attrName>style.visibility</p:attrName>
                        </p:attrNameLst>
                      </p:cBhvr>
                      <p:to>
                        <p:strVal val="visible"/>
                      </p:to>
                    </p:set>
                  </p:childTnLst>
                </p:cTn>
              </p:par>
            </p:tnLst>
          </p:tmpl>
        </p:tmplLst>
      </p:bldP>
    </p:bldLst>
  </p:timing>
  <p:txStyles>
    <p:title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defRPr>
      </a:lvl2pPr>
      <a:lvl3pPr algn="ctr" rtl="0" eaLnBrk="0" fontAlgn="base" hangingPunct="0">
        <a:spcBef>
          <a:spcPct val="0"/>
        </a:spcBef>
        <a:spcAft>
          <a:spcPct val="0"/>
        </a:spcAft>
        <a:defRPr sz="4400">
          <a:solidFill>
            <a:schemeClr val="tx2"/>
          </a:solidFill>
          <a:latin typeface="Arial" panose="020B0604020202020204" pitchFamily="34" charset="0"/>
        </a:defRPr>
      </a:lvl3pPr>
      <a:lvl4pPr algn="ctr" rtl="0" eaLnBrk="0" fontAlgn="base" hangingPunct="0">
        <a:spcBef>
          <a:spcPct val="0"/>
        </a:spcBef>
        <a:spcAft>
          <a:spcPct val="0"/>
        </a:spcAft>
        <a:defRPr sz="4400">
          <a:solidFill>
            <a:schemeClr val="tx2"/>
          </a:solidFill>
          <a:latin typeface="Arial" panose="020B0604020202020204" pitchFamily="34" charset="0"/>
        </a:defRPr>
      </a:lvl4pPr>
      <a:lvl5pPr algn="ctr" rtl="0" eaLnBrk="0" fontAlgn="base" hangingPunct="0">
        <a:spcBef>
          <a:spcPct val="0"/>
        </a:spcBef>
        <a:spcAft>
          <a:spcPct val="0"/>
        </a:spcAft>
        <a:defRPr sz="4400">
          <a:solidFill>
            <a:schemeClr val="tx2"/>
          </a:solidFill>
          <a:latin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defRPr>
      </a:lvl9pPr>
    </p:titleStyle>
    <p:body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Layout" Target="../slideLayouts/slideLayout7.xml"/><Relationship Id="rId1" Type="http://schemas.openxmlformats.org/officeDocument/2006/relationships/video" Target="https://www.youtube.com/embed/OuGEU5T_Krc"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3.xml"/><Relationship Id="rId1" Type="http://schemas.openxmlformats.org/officeDocument/2006/relationships/slideLayout" Target="../slideLayouts/slideLayout4.xml"/><Relationship Id="rId4" Type="http://schemas.openxmlformats.org/officeDocument/2006/relationships/image" Target="../media/image10.jpeg"/></Relationships>
</file>

<file path=ppt/slides/_rels/slide2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Layout" Target="../slideLayouts/slideLayout7.xml"/><Relationship Id="rId1" Type="http://schemas.openxmlformats.org/officeDocument/2006/relationships/video" Target="https://www.youtube.com/embed/NovtJ8rNgpg?start=66"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4.xml"/><Relationship Id="rId1" Type="http://schemas.openxmlformats.org/officeDocument/2006/relationships/slideLayout" Target="../slideLayouts/slideLayout7.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5.xml"/><Relationship Id="rId1" Type="http://schemas.openxmlformats.org/officeDocument/2006/relationships/slideLayout" Target="../slideLayouts/slideLayout7.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8.png"/><Relationship Id="rId2" Type="http://schemas.openxmlformats.org/officeDocument/2006/relationships/notesSlide" Target="../notesSlides/notesSlide27.xml"/><Relationship Id="rId1" Type="http://schemas.openxmlformats.org/officeDocument/2006/relationships/slideLayout" Target="../slideLayouts/slideLayout7.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8.png"/><Relationship Id="rId2" Type="http://schemas.openxmlformats.org/officeDocument/2006/relationships/notesSlide" Target="../notesSlides/notesSlide28.xml"/><Relationship Id="rId1" Type="http://schemas.openxmlformats.org/officeDocument/2006/relationships/slideLayout" Target="../slideLayouts/slideLayout7.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0.xml"/><Relationship Id="rId1" Type="http://schemas.openxmlformats.org/officeDocument/2006/relationships/slideLayout" Target="../slideLayouts/slideLayout6.xml"/><Relationship Id="rId5" Type="http://schemas.openxmlformats.org/officeDocument/2006/relationships/image" Target="../media/image20.wmf"/><Relationship Id="rId4" Type="http://schemas.openxmlformats.org/officeDocument/2006/relationships/image" Target="../media/image19.png"/></Relationships>
</file>

<file path=ppt/slides/_rels/slide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3.xml"/><Relationship Id="rId1" Type="http://schemas.openxmlformats.org/officeDocument/2006/relationships/slideLayout" Target="../slideLayouts/slideLayout7.xml"/><Relationship Id="rId6" Type="http://schemas.openxmlformats.org/officeDocument/2006/relationships/image" Target="../media/image12.png"/><Relationship Id="rId5" Type="http://schemas.openxmlformats.org/officeDocument/2006/relationships/image" Target="../media/image13.png"/><Relationship Id="rId4" Type="http://schemas.openxmlformats.org/officeDocument/2006/relationships/image" Target="../media/image14.png"/></Relationships>
</file>

<file path=ppt/slides/_rels/slide3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23.jpeg"/></Relationships>
</file>

<file path=ppt/slides/_rels/slide3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7.xml"/><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4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9.xml"/><Relationship Id="rId1" Type="http://schemas.openxmlformats.org/officeDocument/2006/relationships/slideLayout" Target="../slideLayouts/slideLayout12.xml"/><Relationship Id="rId4" Type="http://schemas.openxmlformats.org/officeDocument/2006/relationships/image" Target="../media/image24.jpeg"/></Relationships>
</file>

<file path=ppt/slides/_rels/slide42.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40.xml"/><Relationship Id="rId1" Type="http://schemas.openxmlformats.org/officeDocument/2006/relationships/slideLayout" Target="../slideLayouts/slideLayout13.xml"/><Relationship Id="rId5" Type="http://schemas.openxmlformats.org/officeDocument/2006/relationships/image" Target="../media/image25.png"/><Relationship Id="rId4" Type="http://schemas.openxmlformats.org/officeDocument/2006/relationships/image" Target="../media/image2.png"/></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12.xml"/><Relationship Id="rId1" Type="http://schemas.openxmlformats.org/officeDocument/2006/relationships/vmlDrawing" Target="../drawings/vmlDrawing1.vml"/><Relationship Id="rId6" Type="http://schemas.openxmlformats.org/officeDocument/2006/relationships/image" Target="../media/image26.png"/><Relationship Id="rId5" Type="http://schemas.openxmlformats.org/officeDocument/2006/relationships/oleObject" Target="../embeddings/oleObject1.bin"/><Relationship Id="rId4" Type="http://schemas.openxmlformats.org/officeDocument/2006/relationships/image" Target="../media/image2.png"/></Relationships>
</file>

<file path=ppt/slides/_rels/slide4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3.xml"/><Relationship Id="rId1" Type="http://schemas.openxmlformats.org/officeDocument/2006/relationships/slideLayout" Target="../slideLayouts/slideLayout2.xml"/><Relationship Id="rId4" Type="http://schemas.openxmlformats.org/officeDocument/2006/relationships/image" Target="../media/image23.jpeg"/></Relationships>
</file>

<file path=ppt/slides/_rels/slide46.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E6B08103-7BAA-43B2-A680-592198C1A8EF}"/>
              </a:ext>
            </a:extLst>
          </p:cNvPr>
          <p:cNvSpPr>
            <a:spLocks noGrp="1" noChangeArrowheads="1"/>
          </p:cNvSpPr>
          <p:nvPr>
            <p:ph type="ctrTitle"/>
          </p:nvPr>
        </p:nvSpPr>
        <p:spPr>
          <a:xfrm>
            <a:off x="539750" y="5084763"/>
            <a:ext cx="7772400" cy="1470025"/>
          </a:xfrm>
        </p:spPr>
        <p:txBody>
          <a:bodyPr anchor="ctr"/>
          <a:lstStyle/>
          <a:p>
            <a:pPr eaLnBrk="1" hangingPunct="1">
              <a:defRPr/>
            </a:pPr>
            <a:r>
              <a:rPr lang="nb-NO" altLang="nb-NO" sz="8000" b="1" dirty="0">
                <a:solidFill>
                  <a:schemeClr val="tx1">
                    <a:lumMod val="95000"/>
                    <a:lumOff val="5000"/>
                  </a:schemeClr>
                </a:solidFill>
                <a:effectLst>
                  <a:outerShdw blurRad="38100" dist="38100" dir="2700000" algn="tl">
                    <a:srgbClr val="C0C0C0"/>
                  </a:outerShdw>
                </a:effectLst>
                <a:latin typeface="Baskerville Old Face" panose="02020602080505020303" pitchFamily="18" charset="0"/>
              </a:rPr>
              <a:t>Kulturstress</a:t>
            </a:r>
          </a:p>
        </p:txBody>
      </p:sp>
      <p:pic>
        <p:nvPicPr>
          <p:cNvPr id="15363" name="Bilde 2" descr="Et bilde som inneholder tekst, avis&#10;&#10;Beskrivelse som er generert med svært høy visshet">
            <a:extLst>
              <a:ext uri="{FF2B5EF4-FFF2-40B4-BE49-F238E27FC236}">
                <a16:creationId xmlns:a16="http://schemas.microsoft.com/office/drawing/2014/main" id="{660C7BB2-D62A-4D5A-8982-B055F627735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76350" y="549275"/>
            <a:ext cx="11696700" cy="4103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17410" name="Bilde 2">
            <a:extLst>
              <a:ext uri="{FF2B5EF4-FFF2-40B4-BE49-F238E27FC236}">
                <a16:creationId xmlns:a16="http://schemas.microsoft.com/office/drawing/2014/main" id="{82FFBC91-B590-46A7-8C9E-9E9E0E2A946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15" name="Rectangle 6">
            <a:extLst>
              <a:ext uri="{FF2B5EF4-FFF2-40B4-BE49-F238E27FC236}">
                <a16:creationId xmlns:a16="http://schemas.microsoft.com/office/drawing/2014/main" id="{7F7EBFD5-7AA1-4FD1-8A03-DFB731018AB2}"/>
              </a:ext>
            </a:extLst>
          </p:cNvPr>
          <p:cNvSpPr>
            <a:spLocks noChangeArrowheads="1"/>
          </p:cNvSpPr>
          <p:nvPr/>
        </p:nvSpPr>
        <p:spPr bwMode="auto">
          <a:xfrm>
            <a:off x="158750" y="14938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defRPr/>
            </a:pPr>
            <a:r>
              <a:rPr lang="nb-NO" altLang="nb-NO" sz="4000" b="1" i="1" dirty="0">
                <a:solidFill>
                  <a:schemeClr val="tx1">
                    <a:lumMod val="95000"/>
                    <a:lumOff val="5000"/>
                  </a:schemeClr>
                </a:solidFill>
                <a:latin typeface="Baskerville Old Face" panose="02020602080505020303" pitchFamily="18" charset="0"/>
                <a:cs typeface="Calibri Light" panose="020F0302020204030204" pitchFamily="34" charset="0"/>
              </a:rPr>
              <a:t>Begrep</a:t>
            </a:r>
            <a:endParaRPr lang="en-US" altLang="nb-NO" sz="4000" b="1" i="1" dirty="0">
              <a:solidFill>
                <a:schemeClr val="tx1">
                  <a:lumMod val="95000"/>
                  <a:lumOff val="5000"/>
                </a:schemeClr>
              </a:solidFill>
              <a:latin typeface="Baskerville Old Face" panose="02020602080505020303" pitchFamily="18" charset="0"/>
              <a:cs typeface="Calibri Light" panose="020F0302020204030204" pitchFamily="34" charset="0"/>
            </a:endParaRPr>
          </a:p>
        </p:txBody>
      </p:sp>
      <p:sp>
        <p:nvSpPr>
          <p:cNvPr id="17412" name="Rectangle 9">
            <a:extLst>
              <a:ext uri="{FF2B5EF4-FFF2-40B4-BE49-F238E27FC236}">
                <a16:creationId xmlns:a16="http://schemas.microsoft.com/office/drawing/2014/main" id="{BC45D9E7-72AC-4721-9DF1-B019E4902F84}"/>
              </a:ext>
            </a:extLst>
          </p:cNvPr>
          <p:cNvSpPr>
            <a:spLocks noGrp="1" noChangeArrowheads="1"/>
          </p:cNvSpPr>
          <p:nvPr>
            <p:ph type="body" idx="1"/>
          </p:nvPr>
        </p:nvSpPr>
        <p:spPr>
          <a:xfrm>
            <a:off x="479425" y="2970213"/>
            <a:ext cx="8218488" cy="3889375"/>
          </a:xfrm>
        </p:spPr>
        <p:txBody>
          <a:bodyPr/>
          <a:lstStyle/>
          <a:p>
            <a:pPr marL="609600" indent="-609600" eaLnBrk="1" hangingPunct="1">
              <a:buFontTx/>
              <a:buNone/>
            </a:pPr>
            <a:r>
              <a:rPr lang="nb-NO" altLang="nb-NO" sz="2800" b="1">
                <a:latin typeface="Baskerville Old Face" panose="02020602080505020303" pitchFamily="18" charset="0"/>
              </a:rPr>
              <a:t>Kultursjokk eller kulturstress? </a:t>
            </a:r>
          </a:p>
          <a:p>
            <a:pPr marL="609600" indent="-609600" eaLnBrk="1" hangingPunct="1">
              <a:buFontTx/>
              <a:buNone/>
            </a:pPr>
            <a:r>
              <a:rPr lang="nb-NO" altLang="nb-NO" sz="1600" i="1">
                <a:latin typeface="Baskerville Old Face" panose="02020602080505020303" pitchFamily="18" charset="0"/>
              </a:rPr>
              <a:t>(Førstnevnte mer innarbeidet - Sistnevnte mer treffende)</a:t>
            </a:r>
          </a:p>
          <a:p>
            <a:pPr marL="609600" indent="-609600" eaLnBrk="1" hangingPunct="1">
              <a:buFontTx/>
              <a:buNone/>
            </a:pPr>
            <a:r>
              <a:rPr lang="nb-NO" altLang="nb-NO" sz="2000">
                <a:latin typeface="Baskerville Old Face" panose="02020602080505020303" pitchFamily="18" charset="0"/>
              </a:rPr>
              <a:t>Fenomenet er en blanding av opplevelser relatert til: </a:t>
            </a:r>
          </a:p>
          <a:p>
            <a:pPr marL="609600" indent="-609600" eaLnBrk="1" hangingPunct="1">
              <a:buFontTx/>
              <a:buAutoNum type="alphaLcParenR"/>
            </a:pPr>
            <a:r>
              <a:rPr lang="nb-NO" altLang="nb-NO" sz="2000">
                <a:latin typeface="Baskerville Old Face" panose="02020602080505020303" pitchFamily="18" charset="0"/>
              </a:rPr>
              <a:t>Sorgprosessen man gjennomlever (tap av hjemlandet med alle dets goder, samt tap av familie og venner) </a:t>
            </a:r>
          </a:p>
          <a:p>
            <a:pPr marL="609600" indent="-609600" eaLnBrk="1" hangingPunct="1">
              <a:buFontTx/>
              <a:buAutoNum type="alphaLcParenR"/>
            </a:pPr>
            <a:r>
              <a:rPr lang="nb-NO" altLang="nb-NO" sz="2000">
                <a:latin typeface="Baskerville Old Face" panose="02020602080505020303" pitchFamily="18" charset="0"/>
              </a:rPr>
              <a:t>Arbeidet med å tilpasse seg en ny og fremmed kultur og lære et nytt språk. </a:t>
            </a:r>
          </a:p>
          <a:p>
            <a:pPr marL="609600" indent="-609600" eaLnBrk="1" hangingPunct="1">
              <a:buFontTx/>
              <a:buAutoNum type="alphaLcParenR"/>
            </a:pPr>
            <a:endParaRPr lang="nb-NO" altLang="nb-NO" sz="2000">
              <a:latin typeface="Baskerville Old Face" panose="02020602080505020303" pitchFamily="18" charset="0"/>
            </a:endParaRPr>
          </a:p>
          <a:p>
            <a:pPr marL="609600" indent="-609600" eaLnBrk="1" hangingPunct="1">
              <a:buFontTx/>
              <a:buNone/>
            </a:pPr>
            <a:r>
              <a:rPr lang="nb-NO" altLang="nb-NO" sz="2000">
                <a:latin typeface="Baskerville Old Face" panose="02020602080505020303" pitchFamily="18" charset="0"/>
              </a:rPr>
              <a:t>De fleste misjonærer vil oppleve kultursjokket i større eller mindre grad. </a:t>
            </a:r>
          </a:p>
          <a:p>
            <a:pPr marL="609600" indent="-609600" eaLnBrk="1" hangingPunct="1">
              <a:buFontTx/>
              <a:buNone/>
            </a:pPr>
            <a:endParaRPr lang="en-GB" altLang="nb-NO" sz="2000">
              <a:latin typeface="Calibri" panose="020F0502020204030204"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Bilde 2">
            <a:extLst>
              <a:ext uri="{FF2B5EF4-FFF2-40B4-BE49-F238E27FC236}">
                <a16:creationId xmlns:a16="http://schemas.microsoft.com/office/drawing/2014/main" id="{890C7FEC-E3DE-464D-825B-7B8B6D71042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347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59" name="Rectangle 3">
            <a:extLst>
              <a:ext uri="{FF2B5EF4-FFF2-40B4-BE49-F238E27FC236}">
                <a16:creationId xmlns:a16="http://schemas.microsoft.com/office/drawing/2014/main" id="{47155B1F-F432-4C61-8B0E-8A14777A2EF7}"/>
              </a:ext>
            </a:extLst>
          </p:cNvPr>
          <p:cNvSpPr>
            <a:spLocks noGrp="1" noChangeArrowheads="1"/>
          </p:cNvSpPr>
          <p:nvPr>
            <p:ph type="body" idx="1"/>
          </p:nvPr>
        </p:nvSpPr>
        <p:spPr>
          <a:xfrm>
            <a:off x="468313" y="2708275"/>
            <a:ext cx="8218487" cy="3260725"/>
          </a:xfrm>
        </p:spPr>
        <p:txBody>
          <a:bodyPr/>
          <a:lstStyle/>
          <a:p>
            <a:pPr marL="609600" indent="-609600" eaLnBrk="1" hangingPunct="1">
              <a:buFontTx/>
              <a:buAutoNum type="alphaLcParenR"/>
            </a:pPr>
            <a:r>
              <a:rPr lang="nb-NO" altLang="nb-NO" sz="4800">
                <a:latin typeface="Baskerville Old Face" panose="02020602080505020303" pitchFamily="18" charset="0"/>
              </a:rPr>
              <a:t>Språksjokket</a:t>
            </a:r>
          </a:p>
          <a:p>
            <a:pPr marL="609600" indent="-609600" eaLnBrk="1" hangingPunct="1">
              <a:buFontTx/>
              <a:buNone/>
            </a:pPr>
            <a:r>
              <a:rPr lang="nb-NO" altLang="nb-NO">
                <a:latin typeface="Baskerville Old Face" panose="02020602080505020303" pitchFamily="18" charset="0"/>
              </a:rPr>
              <a:t>- Hva er det de snakker om? </a:t>
            </a:r>
          </a:p>
          <a:p>
            <a:pPr marL="609600" indent="-609600" eaLnBrk="1" hangingPunct="1"/>
            <a:endParaRPr lang="en-GB" altLang="nb-NO" sz="2000">
              <a:latin typeface="Calibri" panose="020F0502020204030204" pitchFamily="34" charset="0"/>
            </a:endParaRPr>
          </a:p>
        </p:txBody>
      </p:sp>
      <p:sp>
        <p:nvSpPr>
          <p:cNvPr id="15364" name="Rectangle 4">
            <a:extLst>
              <a:ext uri="{FF2B5EF4-FFF2-40B4-BE49-F238E27FC236}">
                <a16:creationId xmlns:a16="http://schemas.microsoft.com/office/drawing/2014/main" id="{EF6E580D-FEC3-4E1C-A018-E15F39638774}"/>
              </a:ext>
            </a:extLst>
          </p:cNvPr>
          <p:cNvSpPr>
            <a:spLocks noChangeArrowheads="1"/>
          </p:cNvSpPr>
          <p:nvPr/>
        </p:nvSpPr>
        <p:spPr bwMode="auto">
          <a:xfrm>
            <a:off x="158750" y="717550"/>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defRPr/>
            </a:pPr>
            <a:r>
              <a:rPr lang="nb-NO" altLang="nb-NO" sz="6600" b="1" i="1" dirty="0">
                <a:solidFill>
                  <a:schemeClr val="tx1">
                    <a:lumMod val="95000"/>
                    <a:lumOff val="5000"/>
                  </a:schemeClr>
                </a:solidFill>
                <a:latin typeface="Baskerville Old Face" panose="02020602080505020303" pitchFamily="18" charset="0"/>
              </a:rPr>
              <a:t>Årsakene</a:t>
            </a:r>
            <a:endParaRPr lang="en-US" altLang="nb-NO" sz="6600" b="1" i="1" dirty="0">
              <a:solidFill>
                <a:schemeClr val="tx1">
                  <a:lumMod val="95000"/>
                  <a:lumOff val="5000"/>
                </a:schemeClr>
              </a:solidFill>
              <a:latin typeface="Baskerville Old Face" panose="02020602080505020303"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Bilde 2">
            <a:extLst>
              <a:ext uri="{FF2B5EF4-FFF2-40B4-BE49-F238E27FC236}">
                <a16:creationId xmlns:a16="http://schemas.microsoft.com/office/drawing/2014/main" id="{53A18907-42F9-4153-BE00-59EFBBCE76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347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07" name="Rectangle 3">
            <a:extLst>
              <a:ext uri="{FF2B5EF4-FFF2-40B4-BE49-F238E27FC236}">
                <a16:creationId xmlns:a16="http://schemas.microsoft.com/office/drawing/2014/main" id="{C096FD6A-B4DD-42F5-A050-1E508E62CA40}"/>
              </a:ext>
            </a:extLst>
          </p:cNvPr>
          <p:cNvSpPr>
            <a:spLocks noGrp="1" noChangeArrowheads="1"/>
          </p:cNvSpPr>
          <p:nvPr>
            <p:ph type="body" idx="1"/>
          </p:nvPr>
        </p:nvSpPr>
        <p:spPr>
          <a:xfrm>
            <a:off x="163513" y="2989263"/>
            <a:ext cx="8220075" cy="879475"/>
          </a:xfrm>
        </p:spPr>
        <p:txBody>
          <a:bodyPr/>
          <a:lstStyle/>
          <a:p>
            <a:pPr marL="609600" indent="-609600" eaLnBrk="1" hangingPunct="1">
              <a:buFontTx/>
              <a:buNone/>
            </a:pPr>
            <a:r>
              <a:rPr lang="nb-NO" altLang="nb-NO">
                <a:latin typeface="Baskerville Old Face" panose="02020602080505020303" pitchFamily="18" charset="0"/>
              </a:rPr>
              <a:t>b) Forandring i rutinene</a:t>
            </a:r>
          </a:p>
        </p:txBody>
      </p:sp>
      <p:sp>
        <p:nvSpPr>
          <p:cNvPr id="17412" name="Rectangle 4">
            <a:extLst>
              <a:ext uri="{FF2B5EF4-FFF2-40B4-BE49-F238E27FC236}">
                <a16:creationId xmlns:a16="http://schemas.microsoft.com/office/drawing/2014/main" id="{90702BB2-4A75-48CF-96CA-5BA7E3CF9461}"/>
              </a:ext>
            </a:extLst>
          </p:cNvPr>
          <p:cNvSpPr>
            <a:spLocks noChangeArrowheads="1"/>
          </p:cNvSpPr>
          <p:nvPr/>
        </p:nvSpPr>
        <p:spPr bwMode="auto">
          <a:xfrm>
            <a:off x="158750" y="14938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defRPr/>
            </a:pPr>
            <a:r>
              <a:rPr lang="nb-NO" altLang="nb-NO" sz="7200" b="1" i="1" dirty="0">
                <a:solidFill>
                  <a:schemeClr val="tx1">
                    <a:lumMod val="95000"/>
                    <a:lumOff val="5000"/>
                  </a:schemeClr>
                </a:solidFill>
                <a:latin typeface="Baskerville Old Face" panose="02020602080505020303" pitchFamily="18" charset="0"/>
              </a:rPr>
              <a:t>Årsakene</a:t>
            </a:r>
            <a:endParaRPr lang="en-US" altLang="nb-NO" sz="7200" b="1" i="1" dirty="0">
              <a:solidFill>
                <a:schemeClr val="tx1">
                  <a:lumMod val="95000"/>
                  <a:lumOff val="5000"/>
                </a:schemeClr>
              </a:solidFill>
              <a:latin typeface="Baskerville Old Face" panose="02020602080505020303"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Bilde 2">
            <a:extLst>
              <a:ext uri="{FF2B5EF4-FFF2-40B4-BE49-F238E27FC236}">
                <a16:creationId xmlns:a16="http://schemas.microsoft.com/office/drawing/2014/main" id="{69F73449-B5C0-483D-ADF4-286592896B5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75" y="0"/>
            <a:ext cx="9144000" cy="347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55" name="Rectangle 3">
            <a:extLst>
              <a:ext uri="{FF2B5EF4-FFF2-40B4-BE49-F238E27FC236}">
                <a16:creationId xmlns:a16="http://schemas.microsoft.com/office/drawing/2014/main" id="{4715366F-6D0D-4C83-B5F5-6B516E98C032}"/>
              </a:ext>
            </a:extLst>
          </p:cNvPr>
          <p:cNvSpPr>
            <a:spLocks noGrp="1" noChangeArrowheads="1"/>
          </p:cNvSpPr>
          <p:nvPr>
            <p:ph type="body" idx="1"/>
          </p:nvPr>
        </p:nvSpPr>
        <p:spPr>
          <a:xfrm>
            <a:off x="461963" y="3716338"/>
            <a:ext cx="8218487" cy="3260725"/>
          </a:xfrm>
        </p:spPr>
        <p:txBody>
          <a:bodyPr/>
          <a:lstStyle/>
          <a:p>
            <a:pPr marL="609600" indent="-609600" eaLnBrk="1" hangingPunct="1">
              <a:buFontTx/>
              <a:buNone/>
            </a:pPr>
            <a:r>
              <a:rPr lang="nb-NO" altLang="nb-NO">
                <a:latin typeface="Baskerville Old Face" panose="02020602080505020303" pitchFamily="18" charset="0"/>
              </a:rPr>
              <a:t>c) Forandring i våre relasjoner</a:t>
            </a:r>
          </a:p>
          <a:p>
            <a:pPr marL="609600" indent="-609600" eaLnBrk="1" hangingPunct="1">
              <a:buFontTx/>
              <a:buChar char="-"/>
            </a:pPr>
            <a:r>
              <a:rPr lang="nb-NO" altLang="nb-NO" sz="2400">
                <a:latin typeface="Baskerville Old Face" panose="02020602080505020303" pitchFamily="18" charset="0"/>
              </a:rPr>
              <a:t>Nye omgangsformer/grensesetting</a:t>
            </a:r>
          </a:p>
          <a:p>
            <a:pPr marL="609600" indent="-609600" eaLnBrk="1" hangingPunct="1">
              <a:buFontTx/>
              <a:buChar char="-"/>
            </a:pPr>
            <a:r>
              <a:rPr lang="nb-NO" altLang="nb-NO" sz="2400">
                <a:latin typeface="Baskerville Old Face" panose="02020602080505020303" pitchFamily="18" charset="0"/>
              </a:rPr>
              <a:t>Status-forandring</a:t>
            </a:r>
          </a:p>
          <a:p>
            <a:pPr marL="609600" indent="-609600" eaLnBrk="1" hangingPunct="1">
              <a:buFontTx/>
              <a:buChar char="-"/>
            </a:pPr>
            <a:r>
              <a:rPr lang="nb-NO" altLang="nb-NO" sz="2400">
                <a:latin typeface="Baskerville Old Face" panose="02020602080505020303" pitchFamily="18" charset="0"/>
              </a:rPr>
              <a:t>Nye rollemønster</a:t>
            </a:r>
          </a:p>
          <a:p>
            <a:pPr marL="609600" indent="-609600" eaLnBrk="1" hangingPunct="1">
              <a:buFontTx/>
              <a:buChar char="-"/>
            </a:pPr>
            <a:r>
              <a:rPr lang="nb-NO" altLang="nb-NO" sz="2400">
                <a:latin typeface="Baskerville Old Face" panose="02020602080505020303" pitchFamily="18" charset="0"/>
              </a:rPr>
              <a:t>Mistenksomhet/frykt </a:t>
            </a:r>
          </a:p>
          <a:p>
            <a:pPr marL="609600" indent="-609600" eaLnBrk="1" hangingPunct="1"/>
            <a:endParaRPr lang="en-GB" altLang="nb-NO" sz="2000">
              <a:latin typeface="Calibri" panose="020F0502020204030204" pitchFamily="34" charset="0"/>
            </a:endParaRPr>
          </a:p>
        </p:txBody>
      </p:sp>
      <p:sp>
        <p:nvSpPr>
          <p:cNvPr id="19460" name="Rectangle 4">
            <a:extLst>
              <a:ext uri="{FF2B5EF4-FFF2-40B4-BE49-F238E27FC236}">
                <a16:creationId xmlns:a16="http://schemas.microsoft.com/office/drawing/2014/main" id="{5DB9B4D1-244E-4E9A-8284-A0D861E243E0}"/>
              </a:ext>
            </a:extLst>
          </p:cNvPr>
          <p:cNvSpPr>
            <a:spLocks noChangeArrowheads="1"/>
          </p:cNvSpPr>
          <p:nvPr/>
        </p:nvSpPr>
        <p:spPr bwMode="auto">
          <a:xfrm>
            <a:off x="250825" y="1484313"/>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defRPr/>
            </a:pPr>
            <a:r>
              <a:rPr lang="nb-NO" altLang="nb-NO" sz="6600" b="1" i="1" dirty="0">
                <a:solidFill>
                  <a:schemeClr val="tx1">
                    <a:lumMod val="95000"/>
                    <a:lumOff val="5000"/>
                  </a:schemeClr>
                </a:solidFill>
                <a:latin typeface="Baskerville Old Face" panose="02020602080505020303" pitchFamily="18" charset="0"/>
              </a:rPr>
              <a:t>Årsakene</a:t>
            </a:r>
            <a:endParaRPr lang="en-US" altLang="nb-NO" sz="6600" b="1" i="1" dirty="0">
              <a:solidFill>
                <a:schemeClr val="tx1">
                  <a:lumMod val="95000"/>
                  <a:lumOff val="5000"/>
                </a:schemeClr>
              </a:solidFill>
              <a:latin typeface="Baskerville Old Face" panose="02020602080505020303"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Bilde 2">
            <a:extLst>
              <a:ext uri="{FF2B5EF4-FFF2-40B4-BE49-F238E27FC236}">
                <a16:creationId xmlns:a16="http://schemas.microsoft.com/office/drawing/2014/main" id="{131F4000-13A4-4B20-AC79-8C7062DABB2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25" y="0"/>
            <a:ext cx="9083675" cy="3640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03" name="Rectangle 3">
            <a:extLst>
              <a:ext uri="{FF2B5EF4-FFF2-40B4-BE49-F238E27FC236}">
                <a16:creationId xmlns:a16="http://schemas.microsoft.com/office/drawing/2014/main" id="{7DC049DF-FE3C-4A7C-8EDB-5BEDF8AF6BDE}"/>
              </a:ext>
            </a:extLst>
          </p:cNvPr>
          <p:cNvSpPr>
            <a:spLocks noGrp="1" noChangeArrowheads="1"/>
          </p:cNvSpPr>
          <p:nvPr>
            <p:ph type="body" idx="1"/>
          </p:nvPr>
        </p:nvSpPr>
        <p:spPr>
          <a:xfrm>
            <a:off x="461963" y="3789363"/>
            <a:ext cx="8218487" cy="1944687"/>
          </a:xfrm>
        </p:spPr>
        <p:txBody>
          <a:bodyPr/>
          <a:lstStyle/>
          <a:p>
            <a:pPr marL="609600" indent="-609600" eaLnBrk="1" hangingPunct="1">
              <a:buFontTx/>
              <a:buNone/>
            </a:pPr>
            <a:r>
              <a:rPr lang="nb-NO" altLang="nb-NO">
                <a:latin typeface="Baskerville Old Face" panose="02020602080505020303" pitchFamily="18" charset="0"/>
              </a:rPr>
              <a:t>d) Mangel på evne til å forstå hva som menes med det som sies</a:t>
            </a:r>
          </a:p>
          <a:p>
            <a:pPr marL="609600" indent="-609600" eaLnBrk="1" hangingPunct="1">
              <a:buFontTx/>
              <a:buNone/>
            </a:pPr>
            <a:r>
              <a:rPr lang="nb-NO" altLang="nb-NO" sz="1800">
                <a:latin typeface="Baskerville Old Face" panose="02020602080505020303" pitchFamily="18" charset="0"/>
              </a:rPr>
              <a:t>- Ord men ikke tankene bak</a:t>
            </a:r>
          </a:p>
          <a:p>
            <a:pPr marL="609600" indent="-609600" eaLnBrk="1" hangingPunct="1"/>
            <a:endParaRPr lang="en-GB" altLang="nb-NO" sz="2000">
              <a:latin typeface="Calibri" panose="020F0502020204030204" pitchFamily="34" charset="0"/>
            </a:endParaRPr>
          </a:p>
        </p:txBody>
      </p:sp>
      <p:sp>
        <p:nvSpPr>
          <p:cNvPr id="21508" name="Rectangle 4">
            <a:extLst>
              <a:ext uri="{FF2B5EF4-FFF2-40B4-BE49-F238E27FC236}">
                <a16:creationId xmlns:a16="http://schemas.microsoft.com/office/drawing/2014/main" id="{8988BF10-1116-4C60-8BC1-B511555E891A}"/>
              </a:ext>
            </a:extLst>
          </p:cNvPr>
          <p:cNvSpPr>
            <a:spLocks noChangeArrowheads="1"/>
          </p:cNvSpPr>
          <p:nvPr/>
        </p:nvSpPr>
        <p:spPr bwMode="auto">
          <a:xfrm>
            <a:off x="250825" y="15573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defRPr/>
            </a:pPr>
            <a:r>
              <a:rPr lang="nb-NO" altLang="nb-NO" sz="7200" b="1" i="1" dirty="0">
                <a:solidFill>
                  <a:schemeClr val="tx1">
                    <a:lumMod val="95000"/>
                    <a:lumOff val="5000"/>
                  </a:schemeClr>
                </a:solidFill>
                <a:latin typeface="Baskerville Old Face" panose="02020602080505020303" pitchFamily="18" charset="0"/>
              </a:rPr>
              <a:t>Årsakene</a:t>
            </a:r>
            <a:endParaRPr lang="en-US" altLang="nb-NO" sz="7200" b="1" i="1" dirty="0">
              <a:solidFill>
                <a:schemeClr val="tx1">
                  <a:lumMod val="95000"/>
                  <a:lumOff val="5000"/>
                </a:schemeClr>
              </a:solidFill>
              <a:latin typeface="Baskerville Old Face" panose="02020602080505020303" pitchFamily="18"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Bilde 2" descr="Et bilde som inneholder person, gruppe, personer, innendørs&#10;&#10;Beskrivelse som er generert med svært høy visshet">
            <a:extLst>
              <a:ext uri="{FF2B5EF4-FFF2-40B4-BE49-F238E27FC236}">
                <a16:creationId xmlns:a16="http://schemas.microsoft.com/office/drawing/2014/main" id="{996439FF-96E6-467D-88C6-52E52E80A25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18900" b="31488"/>
          <a:stretch>
            <a:fillRect/>
          </a:stretch>
        </p:blipFill>
        <p:spPr bwMode="auto">
          <a:xfrm>
            <a:off x="0" y="0"/>
            <a:ext cx="9144000" cy="302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51" name="Rectangle 3">
            <a:extLst>
              <a:ext uri="{FF2B5EF4-FFF2-40B4-BE49-F238E27FC236}">
                <a16:creationId xmlns:a16="http://schemas.microsoft.com/office/drawing/2014/main" id="{F353787C-C31E-4DF4-89A9-291D5B006B74}"/>
              </a:ext>
            </a:extLst>
          </p:cNvPr>
          <p:cNvSpPr>
            <a:spLocks noGrp="1" noChangeArrowheads="1"/>
          </p:cNvSpPr>
          <p:nvPr>
            <p:ph type="body" idx="1"/>
          </p:nvPr>
        </p:nvSpPr>
        <p:spPr>
          <a:xfrm>
            <a:off x="123825" y="3213100"/>
            <a:ext cx="8218488" cy="3260725"/>
          </a:xfrm>
        </p:spPr>
        <p:txBody>
          <a:bodyPr/>
          <a:lstStyle/>
          <a:p>
            <a:pPr marL="609600" indent="-609600" eaLnBrk="1" hangingPunct="1">
              <a:buFontTx/>
              <a:buNone/>
            </a:pPr>
            <a:r>
              <a:rPr lang="nb-NO" altLang="nb-NO">
                <a:latin typeface="Baskerville Old Face" panose="02020602080505020303" pitchFamily="18" charset="0"/>
              </a:rPr>
              <a:t>e) Mangel på evne til å forstå hvordan man oppfører seg</a:t>
            </a:r>
          </a:p>
          <a:p>
            <a:pPr marL="609600" indent="-609600" eaLnBrk="1" hangingPunct="1">
              <a:buFontTx/>
              <a:buNone/>
            </a:pPr>
            <a:endParaRPr lang="nb-NO" altLang="nb-NO">
              <a:latin typeface="Calibri" panose="020F0502020204030204" pitchFamily="34" charset="0"/>
            </a:endParaRPr>
          </a:p>
          <a:p>
            <a:pPr marL="609600" indent="-609600" eaLnBrk="1" hangingPunct="1"/>
            <a:endParaRPr lang="en-GB" altLang="nb-NO" sz="2000">
              <a:latin typeface="Calibri" panose="020F0502020204030204" pitchFamily="34" charset="0"/>
            </a:endParaRPr>
          </a:p>
        </p:txBody>
      </p:sp>
      <p:sp>
        <p:nvSpPr>
          <p:cNvPr id="27652" name="Rectangle 4">
            <a:extLst>
              <a:ext uri="{FF2B5EF4-FFF2-40B4-BE49-F238E27FC236}">
                <a16:creationId xmlns:a16="http://schemas.microsoft.com/office/drawing/2014/main" id="{B27D906D-EFD7-497C-AEC6-8E2D0A22C8C4}"/>
              </a:ext>
            </a:extLst>
          </p:cNvPr>
          <p:cNvSpPr>
            <a:spLocks noChangeArrowheads="1"/>
          </p:cNvSpPr>
          <p:nvPr/>
        </p:nvSpPr>
        <p:spPr bwMode="auto">
          <a:xfrm>
            <a:off x="112713" y="94138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nb-NO" altLang="nb-NO" sz="6000" b="1" i="1">
                <a:solidFill>
                  <a:schemeClr val="bg1"/>
                </a:solidFill>
                <a:latin typeface="Baskerville Old Face" panose="02020602080505020303" pitchFamily="18" charset="0"/>
              </a:rPr>
              <a:t>Årsakene</a:t>
            </a:r>
            <a:endParaRPr lang="en-US" altLang="nb-NO" sz="6000" b="1" i="1">
              <a:solidFill>
                <a:schemeClr val="bg1"/>
              </a:solidFill>
              <a:latin typeface="Baskerville Old Face" panose="02020602080505020303" pitchFamily="18"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Media på Internett 1" title="DARKEST HOUR - 'Up Your Bum' Clip - Now Playing In Select Theaters">
            <a:hlinkClick r:id="" action="ppaction://media"/>
            <a:extLst>
              <a:ext uri="{FF2B5EF4-FFF2-40B4-BE49-F238E27FC236}">
                <a16:creationId xmlns:a16="http://schemas.microsoft.com/office/drawing/2014/main" id="{0A450737-0A90-4E0D-A5A9-7D6847F85809}"/>
              </a:ext>
            </a:extLst>
          </p:cNvPr>
          <p:cNvPicPr>
            <a:picLocks noRot="1" noChangeAspect="1"/>
          </p:cNvPicPr>
          <p:nvPr>
            <a:videoFile r:link="rId1"/>
          </p:nvPr>
        </p:nvPicPr>
        <p:blipFill>
          <a:blip r:embed="rId3"/>
          <a:stretch>
            <a:fillRect/>
          </a:stretch>
        </p:blipFill>
        <p:spPr>
          <a:xfrm>
            <a:off x="26988" y="873125"/>
            <a:ext cx="9090025" cy="511175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nodeType="clickPar">
                      <p:stCondLst>
                        <p:cond delay="0"/>
                      </p:stCondLst>
                      <p:childTnLst>
                        <p:par>
                          <p:cTn id="4" fill="hold" nodeType="withGroup">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Bilde 2">
            <a:extLst>
              <a:ext uri="{FF2B5EF4-FFF2-40B4-BE49-F238E27FC236}">
                <a16:creationId xmlns:a16="http://schemas.microsoft.com/office/drawing/2014/main" id="{9ECABE07-283D-410E-85A8-4554E1474CF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6225" y="-6350"/>
            <a:ext cx="9696450" cy="3689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23" name="Rectangle 3">
            <a:extLst>
              <a:ext uri="{FF2B5EF4-FFF2-40B4-BE49-F238E27FC236}">
                <a16:creationId xmlns:a16="http://schemas.microsoft.com/office/drawing/2014/main" id="{E51E90EE-E2D7-4FB5-883F-77FE9191B18C}"/>
              </a:ext>
            </a:extLst>
          </p:cNvPr>
          <p:cNvSpPr>
            <a:spLocks noGrp="1" noChangeArrowheads="1"/>
          </p:cNvSpPr>
          <p:nvPr>
            <p:ph type="body" idx="1"/>
          </p:nvPr>
        </p:nvSpPr>
        <p:spPr>
          <a:xfrm>
            <a:off x="195263" y="3552825"/>
            <a:ext cx="8218487" cy="3260725"/>
          </a:xfrm>
        </p:spPr>
        <p:txBody>
          <a:bodyPr/>
          <a:lstStyle/>
          <a:p>
            <a:pPr marL="609600" indent="-609600" eaLnBrk="1" hangingPunct="1">
              <a:buFontTx/>
              <a:buNone/>
            </a:pPr>
            <a:r>
              <a:rPr lang="nb-NO" altLang="nb-NO">
                <a:latin typeface="Baskerville Old Face" panose="02020602080505020303" pitchFamily="18" charset="0"/>
              </a:rPr>
              <a:t>f) Forandringer i det fysiske miljø</a:t>
            </a:r>
          </a:p>
          <a:p>
            <a:pPr marL="609600" indent="-609600" eaLnBrk="1" hangingPunct="1">
              <a:buFontTx/>
              <a:buNone/>
            </a:pPr>
            <a:endParaRPr lang="nb-NO" altLang="nb-NO">
              <a:latin typeface="Calibri" panose="020F0502020204030204" pitchFamily="34" charset="0"/>
            </a:endParaRPr>
          </a:p>
          <a:p>
            <a:pPr marL="609600" indent="-609600" eaLnBrk="1" hangingPunct="1"/>
            <a:endParaRPr lang="en-GB" altLang="nb-NO" sz="2000">
              <a:latin typeface="Calibri" panose="020F0502020204030204" pitchFamily="34" charset="0"/>
            </a:endParaRPr>
          </a:p>
        </p:txBody>
      </p:sp>
      <p:sp>
        <p:nvSpPr>
          <p:cNvPr id="26628" name="Rectangle 4">
            <a:extLst>
              <a:ext uri="{FF2B5EF4-FFF2-40B4-BE49-F238E27FC236}">
                <a16:creationId xmlns:a16="http://schemas.microsoft.com/office/drawing/2014/main" id="{D0207FD9-2A2B-4F17-B267-CEE8FAABD144}"/>
              </a:ext>
            </a:extLst>
          </p:cNvPr>
          <p:cNvSpPr>
            <a:spLocks noChangeArrowheads="1"/>
          </p:cNvSpPr>
          <p:nvPr/>
        </p:nvSpPr>
        <p:spPr bwMode="auto">
          <a:xfrm>
            <a:off x="107950" y="15573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defRPr/>
            </a:pPr>
            <a:r>
              <a:rPr lang="nb-NO" altLang="nb-NO" sz="5400" b="1" i="1" dirty="0">
                <a:solidFill>
                  <a:schemeClr val="tx1">
                    <a:lumMod val="95000"/>
                    <a:lumOff val="5000"/>
                  </a:schemeClr>
                </a:solidFill>
                <a:latin typeface="Baskerville Old Face" panose="02020602080505020303" pitchFamily="18" charset="0"/>
              </a:rPr>
              <a:t>Årsakene</a:t>
            </a:r>
            <a:endParaRPr lang="en-US" altLang="nb-NO" sz="5400" b="1" i="1" dirty="0">
              <a:solidFill>
                <a:schemeClr val="tx1">
                  <a:lumMod val="95000"/>
                  <a:lumOff val="5000"/>
                </a:schemeClr>
              </a:solidFill>
              <a:latin typeface="Baskerville Old Face" panose="02020602080505020303" pitchFamily="18"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Bilde 2" descr="Et bilde som inneholder innendørs, ung&#10;&#10;Beskrivelse som er generert med høy visshet">
            <a:extLst>
              <a:ext uri="{FF2B5EF4-FFF2-40B4-BE49-F238E27FC236}">
                <a16:creationId xmlns:a16="http://schemas.microsoft.com/office/drawing/2014/main" id="{292649E9-CCCC-4065-BB3C-41AE9DC28F6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81375" y="109538"/>
            <a:ext cx="4791075" cy="276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71" name="Rectangle 4">
            <a:extLst>
              <a:ext uri="{FF2B5EF4-FFF2-40B4-BE49-F238E27FC236}">
                <a16:creationId xmlns:a16="http://schemas.microsoft.com/office/drawing/2014/main" id="{93AE321B-916A-48B3-89C8-6CB9FD65FBC7}"/>
              </a:ext>
            </a:extLst>
          </p:cNvPr>
          <p:cNvSpPr>
            <a:spLocks noChangeArrowheads="1"/>
          </p:cNvSpPr>
          <p:nvPr/>
        </p:nvSpPr>
        <p:spPr bwMode="auto">
          <a:xfrm>
            <a:off x="28575" y="13414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nb-NO" altLang="nb-NO" sz="6600" b="1" i="1">
                <a:latin typeface="Baskerville Old Face" panose="02020602080505020303" pitchFamily="18" charset="0"/>
              </a:rPr>
              <a:t>Symptomene</a:t>
            </a:r>
            <a:endParaRPr lang="en-US" altLang="nb-NO" sz="6600" b="1" i="1">
              <a:latin typeface="Baskerville Old Face" panose="02020602080505020303" pitchFamily="18" charset="0"/>
            </a:endParaRPr>
          </a:p>
        </p:txBody>
      </p:sp>
      <p:sp>
        <p:nvSpPr>
          <p:cNvPr id="32772" name="Rectangle 7">
            <a:extLst>
              <a:ext uri="{FF2B5EF4-FFF2-40B4-BE49-F238E27FC236}">
                <a16:creationId xmlns:a16="http://schemas.microsoft.com/office/drawing/2014/main" id="{8D34A973-08ED-48EE-806E-ED3BE5AACF2E}"/>
              </a:ext>
            </a:extLst>
          </p:cNvPr>
          <p:cNvSpPr>
            <a:spLocks noChangeArrowheads="1"/>
          </p:cNvSpPr>
          <p:nvPr/>
        </p:nvSpPr>
        <p:spPr bwMode="auto">
          <a:xfrm>
            <a:off x="323850" y="3700463"/>
            <a:ext cx="7848600" cy="304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nb-NO" altLang="nb-NO">
                <a:latin typeface="Baskerville Old Face" panose="02020602080505020303" pitchFamily="18" charset="0"/>
              </a:rPr>
              <a:t>Vet du hva stress er, da vil du ha gode muligheter til å gjenkjenne kultursjokket. Det er nemlig i sitt vesen stress. Derfor er uttrykket kulturelt stress bedre enn begrepet ”sjokk” som kun er en liten del av det syndromet som kalles ”cultural shock” –  Kultursjokk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Bilde 2" descr="Et bilde som inneholder innendørs, ung&#10;&#10;Beskrivelse som er generert med høy visshet">
            <a:extLst>
              <a:ext uri="{FF2B5EF4-FFF2-40B4-BE49-F238E27FC236}">
                <a16:creationId xmlns:a16="http://schemas.microsoft.com/office/drawing/2014/main" id="{91BF4C14-9D5C-4391-BDE3-7DE3AFF1CC3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81375" y="109538"/>
            <a:ext cx="4791075" cy="276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819" name="Rectangle 4">
            <a:extLst>
              <a:ext uri="{FF2B5EF4-FFF2-40B4-BE49-F238E27FC236}">
                <a16:creationId xmlns:a16="http://schemas.microsoft.com/office/drawing/2014/main" id="{AE2E3589-6C63-4A42-A52A-501CB7CF2BAD}"/>
              </a:ext>
            </a:extLst>
          </p:cNvPr>
          <p:cNvSpPr>
            <a:spLocks noChangeArrowheads="1"/>
          </p:cNvSpPr>
          <p:nvPr/>
        </p:nvSpPr>
        <p:spPr bwMode="auto">
          <a:xfrm>
            <a:off x="28575" y="13414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nb-NO" altLang="nb-NO" sz="6600" b="1" i="1">
                <a:latin typeface="Baskerville Old Face" panose="02020602080505020303" pitchFamily="18" charset="0"/>
              </a:rPr>
              <a:t>Symptomene</a:t>
            </a:r>
            <a:endParaRPr lang="en-US" altLang="nb-NO" sz="6600" b="1" i="1">
              <a:latin typeface="Baskerville Old Face" panose="02020602080505020303" pitchFamily="18" charset="0"/>
            </a:endParaRPr>
          </a:p>
        </p:txBody>
      </p:sp>
      <p:sp>
        <p:nvSpPr>
          <p:cNvPr id="34820" name="Rectangle 7">
            <a:extLst>
              <a:ext uri="{FF2B5EF4-FFF2-40B4-BE49-F238E27FC236}">
                <a16:creationId xmlns:a16="http://schemas.microsoft.com/office/drawing/2014/main" id="{A6E6B54F-1983-4819-A22E-7AF2A5358C17}"/>
              </a:ext>
            </a:extLst>
          </p:cNvPr>
          <p:cNvSpPr>
            <a:spLocks noChangeArrowheads="1"/>
          </p:cNvSpPr>
          <p:nvPr/>
        </p:nvSpPr>
        <p:spPr bwMode="auto">
          <a:xfrm>
            <a:off x="323850" y="2878138"/>
            <a:ext cx="7848600" cy="3400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nSpc>
                <a:spcPct val="150000"/>
              </a:lnSpc>
              <a:buFontTx/>
              <a:buAutoNum type="alphaLcParenR"/>
            </a:pPr>
            <a:r>
              <a:rPr lang="nb-NO" altLang="nb-NO" sz="2000">
                <a:latin typeface="Baskerville Old Face" panose="02020602080505020303" pitchFamily="18" charset="0"/>
              </a:rPr>
              <a:t>Noe stress må vi (lære å) leve med! (Det er nødvendig for at vi ikke skal kjede oss) </a:t>
            </a:r>
          </a:p>
          <a:p>
            <a:pPr>
              <a:lnSpc>
                <a:spcPct val="150000"/>
              </a:lnSpc>
              <a:buFontTx/>
              <a:buAutoNum type="alphaLcParenR"/>
            </a:pPr>
            <a:r>
              <a:rPr lang="nb-NO" altLang="nb-NO" sz="2000">
                <a:latin typeface="Baskerville Old Face" panose="02020602080505020303" pitchFamily="18" charset="0"/>
              </a:rPr>
              <a:t>Blir det for mye stress kan vi leve med symptom-behandling i kortere bolker/sporadisk</a:t>
            </a:r>
          </a:p>
          <a:p>
            <a:pPr>
              <a:lnSpc>
                <a:spcPct val="150000"/>
              </a:lnSpc>
              <a:buFontTx/>
              <a:buAutoNum type="alphaLcParenR"/>
            </a:pPr>
            <a:r>
              <a:rPr lang="nb-NO" altLang="nb-NO" sz="2000">
                <a:latin typeface="Baskerville Old Face" panose="02020602080505020303" pitchFamily="18" charset="0"/>
              </a:rPr>
              <a:t>Konstant for høyt stress må behandles ved å redusere stress-faktorene. (I verste fall avbrudt tjeneste – i beste fall overvinner vi utrygghet, frykt etc og vi gjør noe for å skape større trivsel i arbeid og fritid.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Bilde 2" descr="Et bilde som inneholder klær&#10;&#10;Beskrivelse som er generert med høy visshet">
            <a:extLst>
              <a:ext uri="{FF2B5EF4-FFF2-40B4-BE49-F238E27FC236}">
                <a16:creationId xmlns:a16="http://schemas.microsoft.com/office/drawing/2014/main" id="{93C5E98A-7219-4ECF-AE3A-CA0CE6864F8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25" y="0"/>
            <a:ext cx="9144000" cy="249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867" name="Rectangle 3">
            <a:extLst>
              <a:ext uri="{FF2B5EF4-FFF2-40B4-BE49-F238E27FC236}">
                <a16:creationId xmlns:a16="http://schemas.microsoft.com/office/drawing/2014/main" id="{FE6D5D9E-5165-4F40-9204-79EFD459879C}"/>
              </a:ext>
            </a:extLst>
          </p:cNvPr>
          <p:cNvSpPr>
            <a:spLocks noChangeArrowheads="1"/>
          </p:cNvSpPr>
          <p:nvPr/>
        </p:nvSpPr>
        <p:spPr bwMode="auto">
          <a:xfrm>
            <a:off x="158750" y="14938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nb-NO" altLang="nb-NO" sz="4000" b="1" i="1">
                <a:solidFill>
                  <a:schemeClr val="bg1"/>
                </a:solidFill>
                <a:latin typeface="Baskerville Old Face" panose="02020602080505020303" pitchFamily="18" charset="0"/>
              </a:rPr>
              <a:t>Symptomene</a:t>
            </a:r>
            <a:endParaRPr lang="en-US" altLang="nb-NO" sz="4000" b="1" i="1">
              <a:solidFill>
                <a:schemeClr val="bg1"/>
              </a:solidFill>
              <a:latin typeface="Baskerville Old Face" panose="02020602080505020303" pitchFamily="18" charset="0"/>
            </a:endParaRPr>
          </a:p>
        </p:txBody>
      </p:sp>
      <p:sp>
        <p:nvSpPr>
          <p:cNvPr id="36868" name="Rectangle 4">
            <a:extLst>
              <a:ext uri="{FF2B5EF4-FFF2-40B4-BE49-F238E27FC236}">
                <a16:creationId xmlns:a16="http://schemas.microsoft.com/office/drawing/2014/main" id="{D06350E5-E5C0-4FF7-A00D-F26324A663BA}"/>
              </a:ext>
            </a:extLst>
          </p:cNvPr>
          <p:cNvSpPr>
            <a:spLocks noChangeArrowheads="1"/>
          </p:cNvSpPr>
          <p:nvPr/>
        </p:nvSpPr>
        <p:spPr bwMode="auto">
          <a:xfrm>
            <a:off x="323850" y="2852738"/>
            <a:ext cx="7848600" cy="24463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defRPr>
                <a:solidFill>
                  <a:schemeClr val="tx1"/>
                </a:solidFill>
                <a:latin typeface="Arial" panose="020B0604020202020204" pitchFamily="34" charset="0"/>
              </a:defRPr>
            </a:lvl1pPr>
            <a:lvl2pPr marL="800100" indent="-342900">
              <a:defRPr>
                <a:solidFill>
                  <a:schemeClr val="tx1"/>
                </a:solidFill>
                <a:latin typeface="Arial" panose="020B0604020202020204" pitchFamily="34" charset="0"/>
              </a:defRPr>
            </a:lvl2pPr>
            <a:lvl3pPr marL="1257300" indent="-342900">
              <a:defRPr>
                <a:solidFill>
                  <a:schemeClr val="tx1"/>
                </a:solidFill>
                <a:latin typeface="Arial" panose="020B0604020202020204" pitchFamily="34" charset="0"/>
              </a:defRPr>
            </a:lvl3pPr>
            <a:lvl4pPr marL="1714500" indent="-342900">
              <a:defRPr>
                <a:solidFill>
                  <a:schemeClr val="tx1"/>
                </a:solidFill>
                <a:latin typeface="Arial" panose="020B0604020202020204" pitchFamily="34" charset="0"/>
              </a:defRPr>
            </a:lvl4pPr>
            <a:lvl5pPr marL="2171700" indent="-342900">
              <a:defRPr>
                <a:solidFill>
                  <a:schemeClr val="tx1"/>
                </a:solidFill>
                <a:latin typeface="Arial" panose="020B0604020202020204" pitchFamily="34" charset="0"/>
              </a:defRPr>
            </a:lvl5pPr>
            <a:lvl6pPr marL="2628900" indent="-342900" eaLnBrk="0" fontAlgn="base" hangingPunct="0">
              <a:spcBef>
                <a:spcPct val="0"/>
              </a:spcBef>
              <a:spcAft>
                <a:spcPct val="0"/>
              </a:spcAft>
              <a:defRPr>
                <a:solidFill>
                  <a:schemeClr val="tx1"/>
                </a:solidFill>
                <a:latin typeface="Arial" panose="020B0604020202020204" pitchFamily="34" charset="0"/>
              </a:defRPr>
            </a:lvl6pPr>
            <a:lvl7pPr marL="3086100" indent="-342900" eaLnBrk="0" fontAlgn="base" hangingPunct="0">
              <a:spcBef>
                <a:spcPct val="0"/>
              </a:spcBef>
              <a:spcAft>
                <a:spcPct val="0"/>
              </a:spcAft>
              <a:defRPr>
                <a:solidFill>
                  <a:schemeClr val="tx1"/>
                </a:solidFill>
                <a:latin typeface="Arial" panose="020B0604020202020204" pitchFamily="34" charset="0"/>
              </a:defRPr>
            </a:lvl7pPr>
            <a:lvl8pPr marL="3543300" indent="-342900" eaLnBrk="0" fontAlgn="base" hangingPunct="0">
              <a:spcBef>
                <a:spcPct val="0"/>
              </a:spcBef>
              <a:spcAft>
                <a:spcPct val="0"/>
              </a:spcAft>
              <a:defRPr>
                <a:solidFill>
                  <a:schemeClr val="tx1"/>
                </a:solidFill>
                <a:latin typeface="Arial" panose="020B0604020202020204" pitchFamily="34" charset="0"/>
              </a:defRPr>
            </a:lvl8pPr>
            <a:lvl9pPr marL="4000500" indent="-342900" eaLnBrk="0" fontAlgn="base" hangingPunct="0">
              <a:spcBef>
                <a:spcPct val="0"/>
              </a:spcBef>
              <a:spcAft>
                <a:spcPct val="0"/>
              </a:spcAft>
              <a:defRPr>
                <a:solidFill>
                  <a:schemeClr val="tx1"/>
                </a:solidFill>
                <a:latin typeface="Arial" panose="020B0604020202020204" pitchFamily="34" charset="0"/>
              </a:defRPr>
            </a:lvl9pPr>
          </a:lstStyle>
          <a:p>
            <a:pPr>
              <a:buFontTx/>
              <a:buAutoNum type="arabicParenR"/>
            </a:pPr>
            <a:r>
              <a:rPr lang="nb-NO" altLang="nb-NO" sz="2800" b="1">
                <a:latin typeface="Baskerville Old Face" panose="02020602080505020303" pitchFamily="18" charset="0"/>
              </a:rPr>
              <a:t>Fysisk </a:t>
            </a:r>
          </a:p>
          <a:p>
            <a:pPr>
              <a:buFontTx/>
              <a:buChar char="-"/>
            </a:pPr>
            <a:r>
              <a:rPr lang="nb-NO" altLang="nb-NO" sz="2500">
                <a:latin typeface="Baskerville Old Face" panose="02020602080505020303" pitchFamily="18" charset="0"/>
              </a:rPr>
              <a:t>Hodepine, mavesmerter/mavesår, smerter i rygg (korsrygg) og nakke, høyt blodtrykk, hjerteproblemer og kronisk ”slitenhet” (fatigue)</a:t>
            </a:r>
          </a:p>
          <a:p>
            <a:pPr>
              <a:buFontTx/>
              <a:buChar char="-"/>
            </a:pPr>
            <a:r>
              <a:rPr lang="nb-NO" altLang="nb-NO" sz="2500">
                <a:latin typeface="Baskerville Old Face" panose="02020602080505020303" pitchFamily="18" charset="0"/>
              </a:rPr>
              <a:t>Hovedregel nummer 1: Kroppen har rett – den lyver ikke! Ta kroppens signaler på alvor!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Bilde 2">
            <a:extLst>
              <a:ext uri="{FF2B5EF4-FFF2-40B4-BE49-F238E27FC236}">
                <a16:creationId xmlns:a16="http://schemas.microsoft.com/office/drawing/2014/main" id="{3567D79E-67B6-4377-A9B3-C86C9CAB26E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16341" b="14238"/>
          <a:stretch>
            <a:fillRect/>
          </a:stretch>
        </p:blipFill>
        <p:spPr bwMode="auto">
          <a:xfrm>
            <a:off x="0" y="0"/>
            <a:ext cx="9144000" cy="3222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915" name="Rectangle 3">
            <a:extLst>
              <a:ext uri="{FF2B5EF4-FFF2-40B4-BE49-F238E27FC236}">
                <a16:creationId xmlns:a16="http://schemas.microsoft.com/office/drawing/2014/main" id="{8B8D1B07-142D-4E63-8CE9-58DFA67B76C4}"/>
              </a:ext>
            </a:extLst>
          </p:cNvPr>
          <p:cNvSpPr>
            <a:spLocks noChangeArrowheads="1"/>
          </p:cNvSpPr>
          <p:nvPr/>
        </p:nvSpPr>
        <p:spPr bwMode="auto">
          <a:xfrm>
            <a:off x="158750" y="1916113"/>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nb-NO" altLang="nb-NO" sz="8000" b="1" i="1">
                <a:solidFill>
                  <a:schemeClr val="bg1"/>
                </a:solidFill>
                <a:latin typeface="Baskerville Old Face" panose="02020602080505020303" pitchFamily="18" charset="0"/>
              </a:rPr>
              <a:t>Symptomene</a:t>
            </a:r>
            <a:endParaRPr lang="en-US" altLang="nb-NO" sz="8000" b="1" i="1">
              <a:solidFill>
                <a:schemeClr val="bg1"/>
              </a:solidFill>
              <a:latin typeface="Baskerville Old Face" panose="02020602080505020303" pitchFamily="18" charset="0"/>
            </a:endParaRPr>
          </a:p>
        </p:txBody>
      </p:sp>
      <p:sp>
        <p:nvSpPr>
          <p:cNvPr id="38916" name="Rectangle 4">
            <a:extLst>
              <a:ext uri="{FF2B5EF4-FFF2-40B4-BE49-F238E27FC236}">
                <a16:creationId xmlns:a16="http://schemas.microsoft.com/office/drawing/2014/main" id="{0CD9CED8-5D43-4B6C-AA5A-0C2E8BE4BC12}"/>
              </a:ext>
            </a:extLst>
          </p:cNvPr>
          <p:cNvSpPr>
            <a:spLocks noChangeArrowheads="1"/>
          </p:cNvSpPr>
          <p:nvPr/>
        </p:nvSpPr>
        <p:spPr bwMode="auto">
          <a:xfrm>
            <a:off x="349250" y="3362325"/>
            <a:ext cx="7848600" cy="3554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defRPr>
                <a:solidFill>
                  <a:schemeClr val="tx1"/>
                </a:solidFill>
                <a:latin typeface="Arial" panose="020B0604020202020204" pitchFamily="34" charset="0"/>
              </a:defRPr>
            </a:lvl1pPr>
            <a:lvl2pPr marL="800100" indent="-342900">
              <a:defRPr>
                <a:solidFill>
                  <a:schemeClr val="tx1"/>
                </a:solidFill>
                <a:latin typeface="Arial" panose="020B0604020202020204" pitchFamily="34" charset="0"/>
              </a:defRPr>
            </a:lvl2pPr>
            <a:lvl3pPr marL="1257300" indent="-342900">
              <a:defRPr>
                <a:solidFill>
                  <a:schemeClr val="tx1"/>
                </a:solidFill>
                <a:latin typeface="Arial" panose="020B0604020202020204" pitchFamily="34" charset="0"/>
              </a:defRPr>
            </a:lvl3pPr>
            <a:lvl4pPr marL="1714500" indent="-342900">
              <a:defRPr>
                <a:solidFill>
                  <a:schemeClr val="tx1"/>
                </a:solidFill>
                <a:latin typeface="Arial" panose="020B0604020202020204" pitchFamily="34" charset="0"/>
              </a:defRPr>
            </a:lvl4pPr>
            <a:lvl5pPr marL="2171700" indent="-342900">
              <a:defRPr>
                <a:solidFill>
                  <a:schemeClr val="tx1"/>
                </a:solidFill>
                <a:latin typeface="Arial" panose="020B0604020202020204" pitchFamily="34" charset="0"/>
              </a:defRPr>
            </a:lvl5pPr>
            <a:lvl6pPr marL="2628900" indent="-342900" eaLnBrk="0" fontAlgn="base" hangingPunct="0">
              <a:spcBef>
                <a:spcPct val="0"/>
              </a:spcBef>
              <a:spcAft>
                <a:spcPct val="0"/>
              </a:spcAft>
              <a:defRPr>
                <a:solidFill>
                  <a:schemeClr val="tx1"/>
                </a:solidFill>
                <a:latin typeface="Arial" panose="020B0604020202020204" pitchFamily="34" charset="0"/>
              </a:defRPr>
            </a:lvl6pPr>
            <a:lvl7pPr marL="3086100" indent="-342900" eaLnBrk="0" fontAlgn="base" hangingPunct="0">
              <a:spcBef>
                <a:spcPct val="0"/>
              </a:spcBef>
              <a:spcAft>
                <a:spcPct val="0"/>
              </a:spcAft>
              <a:defRPr>
                <a:solidFill>
                  <a:schemeClr val="tx1"/>
                </a:solidFill>
                <a:latin typeface="Arial" panose="020B0604020202020204" pitchFamily="34" charset="0"/>
              </a:defRPr>
            </a:lvl7pPr>
            <a:lvl8pPr marL="3543300" indent="-342900" eaLnBrk="0" fontAlgn="base" hangingPunct="0">
              <a:spcBef>
                <a:spcPct val="0"/>
              </a:spcBef>
              <a:spcAft>
                <a:spcPct val="0"/>
              </a:spcAft>
              <a:defRPr>
                <a:solidFill>
                  <a:schemeClr val="tx1"/>
                </a:solidFill>
                <a:latin typeface="Arial" panose="020B0604020202020204" pitchFamily="34" charset="0"/>
              </a:defRPr>
            </a:lvl8pPr>
            <a:lvl9pPr marL="4000500" indent="-342900" eaLnBrk="0" fontAlgn="base" hangingPunct="0">
              <a:spcBef>
                <a:spcPct val="0"/>
              </a:spcBef>
              <a:spcAft>
                <a:spcPct val="0"/>
              </a:spcAft>
              <a:defRPr>
                <a:solidFill>
                  <a:schemeClr val="tx1"/>
                </a:solidFill>
                <a:latin typeface="Arial" panose="020B0604020202020204" pitchFamily="34" charset="0"/>
              </a:defRPr>
            </a:lvl9pPr>
          </a:lstStyle>
          <a:p>
            <a:r>
              <a:rPr lang="nb-NO" altLang="nb-NO" sz="2500" b="1">
                <a:latin typeface="Baskerville Old Face" panose="02020602080505020303" pitchFamily="18" charset="0"/>
              </a:rPr>
              <a:t>2) Psykisk</a:t>
            </a:r>
          </a:p>
          <a:p>
            <a:r>
              <a:rPr lang="nb-NO" altLang="nb-NO" sz="2500">
                <a:latin typeface="Baskerville Old Face" panose="02020602080505020303" pitchFamily="18" charset="0"/>
              </a:rPr>
              <a:t>Hovedregel nummer to: </a:t>
            </a:r>
          </a:p>
          <a:p>
            <a:r>
              <a:rPr lang="nb-NO" altLang="nb-NO" sz="2500">
                <a:latin typeface="Baskerville Old Face" panose="02020602080505020303" pitchFamily="18" charset="0"/>
              </a:rPr>
              <a:t>Det er legitimt å oppleve ”kulturelt stress”. Så å si alle gjør det. Derfor bør det ikke ”skam belegges” eller gjøres til tabu! </a:t>
            </a:r>
          </a:p>
          <a:p>
            <a:pPr>
              <a:buFontTx/>
              <a:buChar char="-"/>
            </a:pPr>
            <a:r>
              <a:rPr lang="nb-NO" altLang="nb-NO" sz="2500">
                <a:latin typeface="Baskerville Old Face" panose="02020602080505020303" pitchFamily="18" charset="0"/>
              </a:rPr>
              <a:t>Snakk med en ikke konkurrent</a:t>
            </a:r>
          </a:p>
          <a:p>
            <a:pPr>
              <a:buFontTx/>
              <a:buChar char="-"/>
            </a:pPr>
            <a:r>
              <a:rPr lang="nb-NO" altLang="nb-NO" sz="2500">
                <a:latin typeface="Baskerville Old Face" panose="02020602080505020303" pitchFamily="18" charset="0"/>
              </a:rPr>
              <a:t>OBS! Opplevelsen av at man ofte mislykkes kan være begynnelsen på opplevelsen av ”å være mislykket”</a:t>
            </a:r>
          </a:p>
          <a:p>
            <a:endParaRPr lang="nb-NO" altLang="nb-NO" sz="250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7BDEA9B-C1E9-4B52-ADFE-AFC37F2D79FD}"/>
              </a:ext>
            </a:extLst>
          </p:cNvPr>
          <p:cNvSpPr>
            <a:spLocks noGrp="1" noChangeArrowheads="1"/>
          </p:cNvSpPr>
          <p:nvPr>
            <p:ph type="title"/>
          </p:nvPr>
        </p:nvSpPr>
        <p:spPr/>
        <p:txBody>
          <a:bodyPr/>
          <a:lstStyle/>
          <a:p>
            <a:pPr eaLnBrk="1" hangingPunct="1"/>
            <a:endParaRPr lang="en-GB" altLang="nb-NO"/>
          </a:p>
        </p:txBody>
      </p:sp>
      <p:pic>
        <p:nvPicPr>
          <p:cNvPr id="40963" name="Bilde 2">
            <a:extLst>
              <a:ext uri="{FF2B5EF4-FFF2-40B4-BE49-F238E27FC236}">
                <a16:creationId xmlns:a16="http://schemas.microsoft.com/office/drawing/2014/main" id="{A4FA7BC7-D1F5-4840-A8A8-1A5B620B056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5750" y="0"/>
            <a:ext cx="9653588" cy="3673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0051" name="Rectangle 3">
            <a:extLst>
              <a:ext uri="{FF2B5EF4-FFF2-40B4-BE49-F238E27FC236}">
                <a16:creationId xmlns:a16="http://schemas.microsoft.com/office/drawing/2014/main" id="{A1D6B6A9-5A14-44FB-B7D2-414453D684CF}"/>
              </a:ext>
            </a:extLst>
          </p:cNvPr>
          <p:cNvSpPr>
            <a:spLocks noGrp="1" noChangeArrowheads="1"/>
          </p:cNvSpPr>
          <p:nvPr>
            <p:ph type="body" idx="1"/>
          </p:nvPr>
        </p:nvSpPr>
        <p:spPr>
          <a:xfrm>
            <a:off x="395288" y="2635250"/>
            <a:ext cx="8291512" cy="3960813"/>
          </a:xfrm>
        </p:spPr>
        <p:txBody>
          <a:bodyPr/>
          <a:lstStyle/>
          <a:p>
            <a:pPr eaLnBrk="1" hangingPunct="1">
              <a:lnSpc>
                <a:spcPct val="80000"/>
              </a:lnSpc>
              <a:buFontTx/>
              <a:buNone/>
              <a:defRPr/>
            </a:pPr>
            <a:r>
              <a:rPr lang="en-US" altLang="nb-NO" sz="1800" dirty="0"/>
              <a:t>	</a:t>
            </a:r>
            <a:endParaRPr lang="en-US" altLang="nb-NO" sz="1800" dirty="0">
              <a:latin typeface="Baskerville Old Face" panose="02020602080505020303" pitchFamily="18" charset="0"/>
            </a:endParaRPr>
          </a:p>
          <a:p>
            <a:pPr eaLnBrk="1" hangingPunct="1">
              <a:lnSpc>
                <a:spcPct val="80000"/>
              </a:lnSpc>
              <a:buFontTx/>
              <a:buNone/>
              <a:defRPr/>
            </a:pPr>
            <a:r>
              <a:rPr lang="en-US" altLang="nb-NO" sz="1800" dirty="0">
                <a:latin typeface="Baskerville Old Face" panose="02020602080505020303" pitchFamily="18" charset="0"/>
              </a:rPr>
              <a:t>	</a:t>
            </a:r>
            <a:r>
              <a:rPr lang="en-US" altLang="nb-NO" sz="2400" dirty="0">
                <a:latin typeface="Baskerville Old Face" panose="02020602080505020303" pitchFamily="18" charset="0"/>
              </a:rPr>
              <a:t>Kultur </a:t>
            </a:r>
            <a:r>
              <a:rPr lang="en-US" altLang="nb-NO" sz="2400" dirty="0" err="1">
                <a:latin typeface="Baskerville Old Face" panose="02020602080505020303" pitchFamily="18" charset="0"/>
              </a:rPr>
              <a:t>er</a:t>
            </a:r>
            <a:r>
              <a:rPr lang="en-US" altLang="nb-NO" sz="2400" dirty="0">
                <a:latin typeface="Baskerville Old Face" panose="02020602080505020303" pitchFamily="18" charset="0"/>
              </a:rPr>
              <a:t> </a:t>
            </a:r>
            <a:r>
              <a:rPr lang="en-US" altLang="nb-NO" sz="2400" dirty="0" err="1">
                <a:latin typeface="Baskerville Old Face" panose="02020602080505020303" pitchFamily="18" charset="0"/>
              </a:rPr>
              <a:t>summen</a:t>
            </a:r>
            <a:r>
              <a:rPr lang="en-US" altLang="nb-NO" sz="2400" dirty="0">
                <a:latin typeface="Baskerville Old Face" panose="02020602080505020303" pitchFamily="18" charset="0"/>
              </a:rPr>
              <a:t> av </a:t>
            </a:r>
            <a:r>
              <a:rPr lang="en-US" altLang="nb-NO" sz="2400" dirty="0" err="1">
                <a:latin typeface="Baskerville Old Face" panose="02020602080505020303" pitchFamily="18" charset="0"/>
              </a:rPr>
              <a:t>oppførsel</a:t>
            </a:r>
            <a:r>
              <a:rPr lang="en-US" altLang="nb-NO" sz="2400" dirty="0">
                <a:latin typeface="Baskerville Old Face" panose="02020602080505020303" pitchFamily="18" charset="0"/>
              </a:rPr>
              <a:t>, </a:t>
            </a:r>
            <a:r>
              <a:rPr lang="en-US" altLang="nb-NO" sz="2400" dirty="0" err="1">
                <a:latin typeface="Baskerville Old Face" panose="02020602080505020303" pitchFamily="18" charset="0"/>
              </a:rPr>
              <a:t>verdier</a:t>
            </a:r>
            <a:r>
              <a:rPr lang="en-US" altLang="nb-NO" sz="2400" dirty="0">
                <a:latin typeface="Baskerville Old Face" panose="02020602080505020303" pitchFamily="18" charset="0"/>
              </a:rPr>
              <a:t>, kunst, </a:t>
            </a:r>
            <a:r>
              <a:rPr lang="en-US" altLang="nb-NO" sz="2400" dirty="0" err="1">
                <a:latin typeface="Baskerville Old Face" panose="02020602080505020303" pitchFamily="18" charset="0"/>
              </a:rPr>
              <a:t>språk</a:t>
            </a:r>
            <a:r>
              <a:rPr lang="en-US" altLang="nb-NO" sz="2400" dirty="0">
                <a:latin typeface="Baskerville Old Face" panose="02020602080505020303" pitchFamily="18" charset="0"/>
              </a:rPr>
              <a:t>, mat, </a:t>
            </a:r>
            <a:r>
              <a:rPr lang="en-US" altLang="nb-NO" sz="2400" dirty="0" err="1">
                <a:latin typeface="Baskerville Old Face" panose="02020602080505020303" pitchFamily="18" charset="0"/>
              </a:rPr>
              <a:t>tradisjoner</a:t>
            </a:r>
            <a:r>
              <a:rPr lang="en-US" altLang="nb-NO" sz="2400" dirty="0">
                <a:latin typeface="Baskerville Old Face" panose="02020602080505020303" pitchFamily="18" charset="0"/>
              </a:rPr>
              <a:t>, </a:t>
            </a:r>
            <a:r>
              <a:rPr lang="en-US" altLang="nb-NO" sz="2400" dirty="0" err="1">
                <a:latin typeface="Baskerville Old Face" panose="02020602080505020303" pitchFamily="18" charset="0"/>
              </a:rPr>
              <a:t>tro</a:t>
            </a:r>
            <a:r>
              <a:rPr lang="en-US" altLang="nb-NO" sz="2400" dirty="0">
                <a:latin typeface="Baskerville Old Face" panose="02020602080505020303" pitchFamily="18" charset="0"/>
              </a:rPr>
              <a:t>, </a:t>
            </a:r>
            <a:r>
              <a:rPr lang="en-US" altLang="nb-NO" sz="2400" dirty="0" err="1">
                <a:latin typeface="Baskerville Old Face" panose="02020602080505020303" pitchFamily="18" charset="0"/>
              </a:rPr>
              <a:t>sosiale</a:t>
            </a:r>
            <a:r>
              <a:rPr lang="en-US" altLang="nb-NO" sz="2400" dirty="0">
                <a:latin typeface="Baskerville Old Face" panose="02020602080505020303" pitchFamily="18" charset="0"/>
              </a:rPr>
              <a:t> </a:t>
            </a:r>
            <a:r>
              <a:rPr lang="en-US" altLang="nb-NO" sz="2400" dirty="0" err="1">
                <a:latin typeface="Baskerville Old Face" panose="02020602080505020303" pitchFamily="18" charset="0"/>
              </a:rPr>
              <a:t>regler</a:t>
            </a:r>
            <a:r>
              <a:rPr lang="en-US" altLang="nb-NO" sz="2400" dirty="0">
                <a:latin typeface="Baskerville Old Face" panose="02020602080505020303" pitchFamily="18" charset="0"/>
              </a:rPr>
              <a:t>, </a:t>
            </a:r>
            <a:r>
              <a:rPr lang="en-US" altLang="nb-NO" sz="2400" dirty="0" err="1">
                <a:latin typeface="Baskerville Old Face" panose="02020602080505020303" pitchFamily="18" charset="0"/>
              </a:rPr>
              <a:t>måten</a:t>
            </a:r>
            <a:r>
              <a:rPr lang="en-US" altLang="nb-NO" sz="2400" dirty="0">
                <a:latin typeface="Baskerville Old Face" panose="02020602080505020303" pitchFamily="18" charset="0"/>
              </a:rPr>
              <a:t> å </a:t>
            </a:r>
            <a:r>
              <a:rPr lang="en-US" altLang="nb-NO" sz="2400" dirty="0" err="1">
                <a:latin typeface="Baskerville Old Face" panose="02020602080505020303" pitchFamily="18" charset="0"/>
              </a:rPr>
              <a:t>kle</a:t>
            </a:r>
            <a:r>
              <a:rPr lang="en-US" altLang="nb-NO" sz="2400" dirty="0">
                <a:latin typeface="Baskerville Old Face" panose="02020602080505020303" pitchFamily="18" charset="0"/>
              </a:rPr>
              <a:t> seg </a:t>
            </a:r>
            <a:r>
              <a:rPr lang="en-US" altLang="nb-NO" sz="2400" dirty="0" err="1">
                <a:latin typeface="Baskerville Old Face" panose="02020602080505020303" pitchFamily="18" charset="0"/>
              </a:rPr>
              <a:t>på</a:t>
            </a:r>
            <a:r>
              <a:rPr lang="en-US" altLang="nb-NO" sz="2400" dirty="0">
                <a:latin typeface="Baskerville Old Face" panose="02020602080505020303" pitchFamily="18" charset="0"/>
              </a:rPr>
              <a:t>, </a:t>
            </a:r>
            <a:r>
              <a:rPr lang="en-US" altLang="nb-NO" sz="2400" dirty="0" err="1">
                <a:latin typeface="Baskerville Old Face" panose="02020602080505020303" pitchFamily="18" charset="0"/>
              </a:rPr>
              <a:t>måten</a:t>
            </a:r>
            <a:r>
              <a:rPr lang="en-US" altLang="nb-NO" sz="2400" dirty="0">
                <a:latin typeface="Baskerville Old Face" panose="02020602080505020303" pitchFamily="18" charset="0"/>
              </a:rPr>
              <a:t> å </a:t>
            </a:r>
            <a:r>
              <a:rPr lang="en-US" altLang="nb-NO" sz="2400" dirty="0" err="1">
                <a:latin typeface="Baskerville Old Face" panose="02020602080505020303" pitchFamily="18" charset="0"/>
              </a:rPr>
              <a:t>leve</a:t>
            </a:r>
            <a:r>
              <a:rPr lang="en-US" altLang="nb-NO" sz="2400" dirty="0">
                <a:latin typeface="Baskerville Old Face" panose="02020602080505020303" pitchFamily="18" charset="0"/>
              </a:rPr>
              <a:t> </a:t>
            </a:r>
            <a:r>
              <a:rPr lang="en-US" altLang="nb-NO" sz="2400" dirty="0" err="1">
                <a:latin typeface="Baskerville Old Face" panose="02020602080505020303" pitchFamily="18" charset="0"/>
              </a:rPr>
              <a:t>livet</a:t>
            </a:r>
            <a:r>
              <a:rPr lang="en-US" altLang="nb-NO" sz="2400" dirty="0">
                <a:latin typeface="Baskerville Old Face" panose="02020602080505020303" pitchFamily="18" charset="0"/>
              </a:rPr>
              <a:t> </a:t>
            </a:r>
            <a:r>
              <a:rPr lang="en-US" altLang="nb-NO" sz="2400" dirty="0" err="1">
                <a:latin typeface="Baskerville Old Face" panose="02020602080505020303" pitchFamily="18" charset="0"/>
              </a:rPr>
              <a:t>sammen</a:t>
            </a:r>
            <a:r>
              <a:rPr lang="en-US" altLang="nb-NO" sz="2400" dirty="0">
                <a:latin typeface="Baskerville Old Face" panose="02020602080505020303" pitchFamily="18" charset="0"/>
              </a:rPr>
              <a:t> med </a:t>
            </a:r>
            <a:r>
              <a:rPr lang="en-US" altLang="nb-NO" sz="2400" dirty="0" err="1">
                <a:latin typeface="Baskerville Old Face" panose="02020602080505020303" pitchFamily="18" charset="0"/>
              </a:rPr>
              <a:t>en</a:t>
            </a:r>
            <a:r>
              <a:rPr lang="en-US" altLang="nb-NO" sz="2400" dirty="0">
                <a:latin typeface="Baskerville Old Face" panose="02020602080505020303" pitchFamily="18" charset="0"/>
              </a:rPr>
              <a:t> </a:t>
            </a:r>
            <a:r>
              <a:rPr lang="en-US" altLang="nb-NO" sz="2400" dirty="0" err="1">
                <a:latin typeface="Baskerville Old Face" panose="02020602080505020303" pitchFamily="18" charset="0"/>
              </a:rPr>
              <a:t>folkegruppe</a:t>
            </a:r>
            <a:r>
              <a:rPr lang="en-US" altLang="nb-NO" sz="2400" dirty="0">
                <a:latin typeface="Baskerville Old Face" panose="02020602080505020303" pitchFamily="18" charset="0"/>
              </a:rPr>
              <a:t> </a:t>
            </a:r>
            <a:r>
              <a:rPr lang="en-US" altLang="nb-NO" sz="2400" dirty="0" err="1">
                <a:latin typeface="Baskerville Old Face" panose="02020602080505020303" pitchFamily="18" charset="0"/>
              </a:rPr>
              <a:t>og</a:t>
            </a:r>
            <a:r>
              <a:rPr lang="en-US" altLang="nb-NO" sz="2400" dirty="0">
                <a:latin typeface="Baskerville Old Face" panose="02020602080505020303" pitchFamily="18" charset="0"/>
              </a:rPr>
              <a:t> </a:t>
            </a:r>
            <a:r>
              <a:rPr lang="en-US" altLang="nb-NO" sz="2400" dirty="0" err="1">
                <a:latin typeface="Baskerville Old Face" panose="02020602080505020303" pitchFamily="18" charset="0"/>
              </a:rPr>
              <a:t>som</a:t>
            </a:r>
            <a:r>
              <a:rPr lang="en-US" altLang="nb-NO" sz="2400" dirty="0">
                <a:latin typeface="Baskerville Old Face" panose="02020602080505020303" pitchFamily="18" charset="0"/>
              </a:rPr>
              <a:t> </a:t>
            </a:r>
            <a:r>
              <a:rPr lang="en-US" altLang="nb-NO" sz="2400" dirty="0" err="1">
                <a:latin typeface="Baskerville Old Face" panose="02020602080505020303" pitchFamily="18" charset="0"/>
              </a:rPr>
              <a:t>er</a:t>
            </a:r>
            <a:r>
              <a:rPr lang="en-US" altLang="nb-NO" sz="2400" dirty="0">
                <a:latin typeface="Baskerville Old Face" panose="02020602080505020303" pitchFamily="18" charset="0"/>
              </a:rPr>
              <a:t> </a:t>
            </a:r>
            <a:r>
              <a:rPr lang="en-US" altLang="nb-NO" sz="2400" dirty="0" err="1">
                <a:latin typeface="Baskerville Old Face" panose="02020602080505020303" pitchFamily="18" charset="0"/>
              </a:rPr>
              <a:t>viktig</a:t>
            </a:r>
            <a:r>
              <a:rPr lang="en-US" altLang="nb-NO" sz="2400" dirty="0">
                <a:latin typeface="Baskerville Old Face" panose="02020602080505020303" pitchFamily="18" charset="0"/>
              </a:rPr>
              <a:t> for </a:t>
            </a:r>
            <a:r>
              <a:rPr lang="en-US" altLang="nb-NO" sz="2400" dirty="0" err="1">
                <a:latin typeface="Baskerville Old Face" panose="02020602080505020303" pitchFamily="18" charset="0"/>
              </a:rPr>
              <a:t>deres</a:t>
            </a:r>
            <a:r>
              <a:rPr lang="en-US" altLang="nb-NO" sz="2400" dirty="0">
                <a:latin typeface="Baskerville Old Face" panose="02020602080505020303" pitchFamily="18" charset="0"/>
              </a:rPr>
              <a:t> </a:t>
            </a:r>
            <a:r>
              <a:rPr lang="en-US" altLang="nb-NO" sz="2400" dirty="0" err="1">
                <a:latin typeface="Baskerville Old Face" panose="02020602080505020303" pitchFamily="18" charset="0"/>
              </a:rPr>
              <a:t>identitet</a:t>
            </a:r>
            <a:r>
              <a:rPr lang="en-US" altLang="nb-NO" sz="2400" dirty="0">
                <a:latin typeface="Baskerville Old Face" panose="02020602080505020303" pitchFamily="18" charset="0"/>
              </a:rPr>
              <a:t>.</a:t>
            </a:r>
          </a:p>
          <a:p>
            <a:pPr eaLnBrk="1" hangingPunct="1">
              <a:lnSpc>
                <a:spcPct val="80000"/>
              </a:lnSpc>
              <a:buFontTx/>
              <a:buNone/>
              <a:defRPr/>
            </a:pPr>
            <a:endParaRPr lang="en-US" altLang="nb-NO" sz="2400" dirty="0">
              <a:latin typeface="Baskerville Old Face" panose="02020602080505020303" pitchFamily="18" charset="0"/>
            </a:endParaRPr>
          </a:p>
          <a:p>
            <a:pPr eaLnBrk="1" hangingPunct="1">
              <a:lnSpc>
                <a:spcPct val="80000"/>
              </a:lnSpc>
              <a:buFontTx/>
              <a:buNone/>
              <a:defRPr/>
            </a:pPr>
            <a:r>
              <a:rPr lang="en-US" altLang="nb-NO" sz="2400" dirty="0">
                <a:latin typeface="Baskerville Old Face" panose="02020602080505020303" pitchFamily="18" charset="0"/>
              </a:rPr>
              <a:t>	Den </a:t>
            </a:r>
            <a:r>
              <a:rPr lang="en-US" altLang="nb-NO" sz="2400" dirty="0" err="1">
                <a:latin typeface="Baskerville Old Face" panose="02020602080505020303" pitchFamily="18" charset="0"/>
              </a:rPr>
              <a:t>totale</a:t>
            </a:r>
            <a:r>
              <a:rPr lang="en-US" altLang="nb-NO" sz="2400" dirty="0">
                <a:latin typeface="Baskerville Old Face" panose="02020602080505020303" pitchFamily="18" charset="0"/>
              </a:rPr>
              <a:t> </a:t>
            </a:r>
            <a:r>
              <a:rPr lang="en-US" altLang="nb-NO" sz="2400" dirty="0" err="1">
                <a:latin typeface="Baskerville Old Face" panose="02020602080505020303" pitchFamily="18" charset="0"/>
              </a:rPr>
              <a:t>summen</a:t>
            </a:r>
            <a:r>
              <a:rPr lang="en-US" altLang="nb-NO" sz="2400" dirty="0">
                <a:latin typeface="Baskerville Old Face" panose="02020602080505020303" pitchFamily="18" charset="0"/>
              </a:rPr>
              <a:t> for </a:t>
            </a:r>
            <a:r>
              <a:rPr lang="en-US" altLang="nb-NO" sz="2400" dirty="0" err="1">
                <a:latin typeface="Baskerville Old Face" panose="02020602080505020303" pitchFamily="18" charset="0"/>
              </a:rPr>
              <a:t>hvordan</a:t>
            </a:r>
            <a:r>
              <a:rPr lang="en-US" altLang="nb-NO" sz="2400" dirty="0">
                <a:latin typeface="Baskerville Old Face" panose="02020602080505020303" pitchFamily="18" charset="0"/>
              </a:rPr>
              <a:t> </a:t>
            </a:r>
            <a:r>
              <a:rPr lang="en-US" altLang="nb-NO" sz="2400" dirty="0" err="1">
                <a:latin typeface="Baskerville Old Face" panose="02020602080505020303" pitchFamily="18" charset="0"/>
              </a:rPr>
              <a:t>en</a:t>
            </a:r>
            <a:r>
              <a:rPr lang="en-US" altLang="nb-NO" sz="2400" dirty="0">
                <a:latin typeface="Baskerville Old Face" panose="02020602080505020303" pitchFamily="18" charset="0"/>
              </a:rPr>
              <a:t> </a:t>
            </a:r>
            <a:r>
              <a:rPr lang="en-US" altLang="nb-NO" sz="2400" dirty="0" err="1">
                <a:latin typeface="Baskerville Old Face" panose="02020602080505020303" pitchFamily="18" charset="0"/>
              </a:rPr>
              <a:t>gruppe</a:t>
            </a:r>
            <a:r>
              <a:rPr lang="en-US" altLang="nb-NO" sz="2400" dirty="0">
                <a:latin typeface="Baskerville Old Face" panose="02020602080505020303" pitchFamily="18" charset="0"/>
              </a:rPr>
              <a:t> </a:t>
            </a:r>
            <a:r>
              <a:rPr lang="en-US" altLang="nb-NO" sz="2400" dirty="0" err="1">
                <a:latin typeface="Baskerville Old Face" panose="02020602080505020303" pitchFamily="18" charset="0"/>
              </a:rPr>
              <a:t>mennesker</a:t>
            </a:r>
            <a:r>
              <a:rPr lang="en-US" altLang="nb-NO" sz="2400" dirty="0">
                <a:latin typeface="Baskerville Old Face" panose="02020602080505020303" pitchFamily="18" charset="0"/>
              </a:rPr>
              <a:t> lever  </a:t>
            </a:r>
            <a:r>
              <a:rPr lang="en-US" altLang="nb-NO" sz="2400" dirty="0" err="1">
                <a:latin typeface="Baskerville Old Face" panose="02020602080505020303" pitchFamily="18" charset="0"/>
              </a:rPr>
              <a:t>som</a:t>
            </a:r>
            <a:r>
              <a:rPr lang="en-US" altLang="nb-NO" sz="2400" dirty="0">
                <a:latin typeface="Baskerville Old Face" panose="02020602080505020303" pitchFamily="18" charset="0"/>
              </a:rPr>
              <a:t> </a:t>
            </a:r>
            <a:r>
              <a:rPr lang="en-US" altLang="nb-NO" sz="2400" dirty="0" err="1">
                <a:latin typeface="Baskerville Old Face" panose="02020602080505020303" pitchFamily="18" charset="0"/>
              </a:rPr>
              <a:t>kan</a:t>
            </a:r>
            <a:r>
              <a:rPr lang="en-US" altLang="nb-NO" sz="2400" dirty="0">
                <a:latin typeface="Baskerville Old Face" panose="02020602080505020303" pitchFamily="18" charset="0"/>
              </a:rPr>
              <a:t> </a:t>
            </a:r>
            <a:r>
              <a:rPr lang="en-US" altLang="nb-NO" sz="2400" dirty="0" err="1">
                <a:latin typeface="Baskerville Old Face" panose="02020602080505020303" pitchFamily="18" charset="0"/>
              </a:rPr>
              <a:t>bli</a:t>
            </a:r>
            <a:r>
              <a:rPr lang="en-US" altLang="nb-NO" sz="2400" dirty="0">
                <a:latin typeface="Baskerville Old Face" panose="02020602080505020303" pitchFamily="18" charset="0"/>
              </a:rPr>
              <a:t> </a:t>
            </a:r>
            <a:r>
              <a:rPr lang="en-US" altLang="nb-NO" sz="2400" dirty="0" err="1">
                <a:latin typeface="Baskerville Old Face" panose="02020602080505020303" pitchFamily="18" charset="0"/>
              </a:rPr>
              <a:t>overført</a:t>
            </a:r>
            <a:r>
              <a:rPr lang="en-US" altLang="nb-NO" sz="2400" dirty="0">
                <a:latin typeface="Baskerville Old Face" panose="02020602080505020303" pitchFamily="18" charset="0"/>
              </a:rPr>
              <a:t> </a:t>
            </a:r>
            <a:r>
              <a:rPr lang="en-US" altLang="nb-NO" sz="2400" dirty="0" err="1">
                <a:latin typeface="Baskerville Old Face" panose="02020602080505020303" pitchFamily="18" charset="0"/>
              </a:rPr>
              <a:t>fra</a:t>
            </a:r>
            <a:r>
              <a:rPr lang="en-US" altLang="nb-NO" sz="2400" dirty="0">
                <a:latin typeface="Baskerville Old Face" panose="02020602080505020303" pitchFamily="18" charset="0"/>
              </a:rPr>
              <a:t> </a:t>
            </a:r>
            <a:r>
              <a:rPr lang="en-US" altLang="nb-NO" sz="2400" dirty="0" err="1">
                <a:latin typeface="Baskerville Old Face" panose="02020602080505020303" pitchFamily="18" charset="0"/>
              </a:rPr>
              <a:t>generasjon</a:t>
            </a:r>
            <a:r>
              <a:rPr lang="en-US" altLang="nb-NO" sz="2400" dirty="0">
                <a:latin typeface="Baskerville Old Face" panose="02020602080505020303" pitchFamily="18" charset="0"/>
              </a:rPr>
              <a:t> </a:t>
            </a:r>
            <a:r>
              <a:rPr lang="en-US" altLang="nb-NO" sz="2400" dirty="0" err="1">
                <a:latin typeface="Baskerville Old Face" panose="02020602080505020303" pitchFamily="18" charset="0"/>
              </a:rPr>
              <a:t>til</a:t>
            </a:r>
            <a:r>
              <a:rPr lang="en-US" altLang="nb-NO" sz="2400" dirty="0">
                <a:latin typeface="Baskerville Old Face" panose="02020602080505020303" pitchFamily="18" charset="0"/>
              </a:rPr>
              <a:t> </a:t>
            </a:r>
            <a:r>
              <a:rPr lang="en-US" altLang="nb-NO" sz="2400" dirty="0" err="1">
                <a:latin typeface="Baskerville Old Face" panose="02020602080505020303" pitchFamily="18" charset="0"/>
              </a:rPr>
              <a:t>generasjon</a:t>
            </a:r>
            <a:r>
              <a:rPr lang="en-US" altLang="nb-NO" sz="2400" dirty="0">
                <a:latin typeface="Baskerville Old Face" panose="02020602080505020303" pitchFamily="18" charset="0"/>
              </a:rPr>
              <a:t>. 	</a:t>
            </a:r>
            <a:endParaRPr lang="en-US" altLang="nb-NO" sz="2400" dirty="0">
              <a:effectLst>
                <a:outerShdw blurRad="38100" dist="38100" dir="2700000" algn="tl">
                  <a:srgbClr val="C0C0C0"/>
                </a:outerShdw>
              </a:effectLst>
              <a:latin typeface="Baskerville Old Face" panose="02020602080505020303" pitchFamily="18" charset="0"/>
            </a:endParaRPr>
          </a:p>
          <a:p>
            <a:pPr eaLnBrk="1" hangingPunct="1">
              <a:lnSpc>
                <a:spcPct val="80000"/>
              </a:lnSpc>
              <a:buFontTx/>
              <a:buNone/>
              <a:defRPr/>
            </a:pPr>
            <a:r>
              <a:rPr lang="en-US" altLang="nb-NO" sz="2400" i="1" dirty="0">
                <a:effectLst>
                  <a:outerShdw blurRad="38100" dist="38100" dir="2700000" algn="tl">
                    <a:srgbClr val="C0C0C0"/>
                  </a:outerShdw>
                </a:effectLst>
                <a:latin typeface="Baskerville Old Face" panose="02020602080505020303" pitchFamily="18" charset="0"/>
              </a:rPr>
              <a:t>	</a:t>
            </a:r>
            <a:br>
              <a:rPr lang="en-US" altLang="nb-NO" sz="2400" i="1" dirty="0">
                <a:effectLst>
                  <a:outerShdw blurRad="38100" dist="38100" dir="2700000" algn="tl">
                    <a:srgbClr val="C0C0C0"/>
                  </a:outerShdw>
                </a:effectLst>
                <a:latin typeface="Baskerville Old Face" panose="02020602080505020303" pitchFamily="18" charset="0"/>
              </a:rPr>
            </a:br>
            <a:r>
              <a:rPr lang="en-US" altLang="nb-NO" sz="2400" i="1" dirty="0">
                <a:effectLst>
                  <a:outerShdw blurRad="38100" dist="38100" dir="2700000" algn="tl">
                    <a:srgbClr val="C0C0C0"/>
                  </a:outerShdw>
                </a:effectLst>
                <a:latin typeface="Baskerville Old Face" panose="02020602080505020303" pitchFamily="18" charset="0"/>
              </a:rPr>
              <a:t>“Culture is an integrated system of learned behavior patterns that are characteristic of the members of any given society”.</a:t>
            </a:r>
            <a:r>
              <a:rPr lang="en-US" altLang="nb-NO" sz="2400" dirty="0">
                <a:effectLst>
                  <a:outerShdw blurRad="38100" dist="38100" dir="2700000" algn="tl">
                    <a:srgbClr val="C0C0C0"/>
                  </a:outerShdw>
                </a:effectLst>
                <a:latin typeface="Baskerville Old Face" panose="02020602080505020303" pitchFamily="18" charset="0"/>
              </a:rPr>
              <a:t> </a:t>
            </a:r>
          </a:p>
          <a:p>
            <a:pPr algn="ctr" eaLnBrk="1" hangingPunct="1">
              <a:lnSpc>
                <a:spcPct val="80000"/>
              </a:lnSpc>
              <a:buFontTx/>
              <a:buNone/>
              <a:defRPr/>
            </a:pPr>
            <a:r>
              <a:rPr lang="en-US" altLang="nb-NO" sz="2400" dirty="0">
                <a:effectLst>
                  <a:outerShdw blurRad="38100" dist="38100" dir="2700000" algn="tl">
                    <a:srgbClr val="C0C0C0"/>
                  </a:outerShdw>
                </a:effectLst>
                <a:latin typeface="Baskerville Old Face" panose="02020602080505020303" pitchFamily="18" charset="0"/>
              </a:rPr>
              <a:t>-</a:t>
            </a:r>
            <a:r>
              <a:rPr lang="en-US" altLang="nb-NO" sz="2400" dirty="0">
                <a:latin typeface="Baskerville Old Face" panose="02020602080505020303" pitchFamily="18" charset="0"/>
              </a:rPr>
              <a:t>R. Kohls</a:t>
            </a:r>
          </a:p>
          <a:p>
            <a:pPr eaLnBrk="1" hangingPunct="1">
              <a:lnSpc>
                <a:spcPct val="80000"/>
              </a:lnSpc>
              <a:buFontTx/>
              <a:buNone/>
              <a:defRPr/>
            </a:pPr>
            <a:endParaRPr lang="en-GB" altLang="nb-NO" sz="2200" dirty="0">
              <a:effectLst>
                <a:outerShdw blurRad="38100" dist="38100" dir="2700000" algn="tl">
                  <a:srgbClr val="C0C0C0"/>
                </a:outerShdw>
              </a:effectLst>
            </a:endParaRPr>
          </a:p>
          <a:p>
            <a:pPr eaLnBrk="1" hangingPunct="1">
              <a:lnSpc>
                <a:spcPct val="80000"/>
              </a:lnSpc>
              <a:spcBef>
                <a:spcPct val="0"/>
              </a:spcBef>
              <a:buFontTx/>
              <a:buNone/>
              <a:defRPr/>
            </a:pPr>
            <a:endParaRPr lang="en-US" altLang="nb-NO" sz="2200" dirty="0"/>
          </a:p>
          <a:p>
            <a:pPr eaLnBrk="1" hangingPunct="1">
              <a:lnSpc>
                <a:spcPct val="80000"/>
              </a:lnSpc>
              <a:defRPr/>
            </a:pPr>
            <a:endParaRPr lang="en-GB" altLang="nb-NO" sz="2200" dirty="0"/>
          </a:p>
        </p:txBody>
      </p:sp>
      <p:sp>
        <p:nvSpPr>
          <p:cNvPr id="36869" name="Rectangle 6">
            <a:extLst>
              <a:ext uri="{FF2B5EF4-FFF2-40B4-BE49-F238E27FC236}">
                <a16:creationId xmlns:a16="http://schemas.microsoft.com/office/drawing/2014/main" id="{DFB51B22-3B41-4F78-AC8A-B7B2F4CE28EE}"/>
              </a:ext>
            </a:extLst>
          </p:cNvPr>
          <p:cNvSpPr>
            <a:spLocks noChangeArrowheads="1"/>
          </p:cNvSpPr>
          <p:nvPr/>
        </p:nvSpPr>
        <p:spPr bwMode="auto">
          <a:xfrm>
            <a:off x="158750" y="14938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defRPr/>
            </a:pPr>
            <a:r>
              <a:rPr lang="nb-NO" altLang="nb-NO" sz="6000" b="1" dirty="0">
                <a:solidFill>
                  <a:schemeClr val="tx1">
                    <a:lumMod val="95000"/>
                    <a:lumOff val="5000"/>
                  </a:schemeClr>
                </a:solidFill>
                <a:latin typeface="Baskerville Old Face" panose="02020602080505020303" pitchFamily="18" charset="0"/>
              </a:rPr>
              <a:t>Hva er så kultur?</a:t>
            </a:r>
            <a:endParaRPr lang="en-US" altLang="nb-NO" sz="6000" b="1" dirty="0">
              <a:solidFill>
                <a:schemeClr val="tx1">
                  <a:lumMod val="95000"/>
                  <a:lumOff val="5000"/>
                </a:schemeClr>
              </a:solidFill>
              <a:latin typeface="Baskerville Old Face" panose="02020602080505020303" pitchFamily="18"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Bilde 3">
            <a:extLst>
              <a:ext uri="{FF2B5EF4-FFF2-40B4-BE49-F238E27FC236}">
                <a16:creationId xmlns:a16="http://schemas.microsoft.com/office/drawing/2014/main" id="{D525F694-37DC-4DCF-B0A8-B3AB2984893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225" y="-258763"/>
            <a:ext cx="9166225" cy="31115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011" name="Rectangle 3">
            <a:extLst>
              <a:ext uri="{FF2B5EF4-FFF2-40B4-BE49-F238E27FC236}">
                <a16:creationId xmlns:a16="http://schemas.microsoft.com/office/drawing/2014/main" id="{BFE0AC7E-5D55-4C10-BA33-09988D169549}"/>
              </a:ext>
            </a:extLst>
          </p:cNvPr>
          <p:cNvSpPr>
            <a:spLocks noGrp="1" noChangeArrowheads="1"/>
          </p:cNvSpPr>
          <p:nvPr>
            <p:ph type="body" idx="1"/>
          </p:nvPr>
        </p:nvSpPr>
        <p:spPr>
          <a:xfrm>
            <a:off x="323850" y="2420938"/>
            <a:ext cx="8229600" cy="2232025"/>
          </a:xfrm>
        </p:spPr>
        <p:txBody>
          <a:bodyPr/>
          <a:lstStyle/>
          <a:p>
            <a:pPr eaLnBrk="1" hangingPunct="1">
              <a:lnSpc>
                <a:spcPct val="90000"/>
              </a:lnSpc>
              <a:buFontTx/>
              <a:buNone/>
            </a:pPr>
            <a:endParaRPr lang="en-US" altLang="nb-NO">
              <a:solidFill>
                <a:srgbClr val="000000"/>
              </a:solidFill>
            </a:endParaRPr>
          </a:p>
          <a:p>
            <a:pPr eaLnBrk="1" hangingPunct="1">
              <a:lnSpc>
                <a:spcPct val="90000"/>
              </a:lnSpc>
              <a:buFontTx/>
              <a:buNone/>
            </a:pPr>
            <a:r>
              <a:rPr lang="en-US" altLang="nb-NO">
                <a:solidFill>
                  <a:srgbClr val="000000"/>
                </a:solidFill>
              </a:rPr>
              <a:t>	“</a:t>
            </a:r>
            <a:r>
              <a:rPr lang="en-US" altLang="nb-NO" i="1">
                <a:solidFill>
                  <a:srgbClr val="000000"/>
                </a:solidFill>
                <a:latin typeface="Baskerville Old Face" panose="02020602080505020303" pitchFamily="18" charset="0"/>
              </a:rPr>
              <a:t>The first step toward cultural responsivity is building self-awareness and developing a sense of one’s own cultural identity.”</a:t>
            </a:r>
          </a:p>
          <a:p>
            <a:pPr eaLnBrk="1" hangingPunct="1">
              <a:lnSpc>
                <a:spcPct val="90000"/>
              </a:lnSpc>
              <a:buFontTx/>
              <a:buNone/>
            </a:pPr>
            <a:endParaRPr lang="en-US" altLang="nb-NO">
              <a:solidFill>
                <a:srgbClr val="000000"/>
              </a:solidFill>
            </a:endParaRPr>
          </a:p>
          <a:p>
            <a:pPr eaLnBrk="1" hangingPunct="1">
              <a:lnSpc>
                <a:spcPct val="90000"/>
              </a:lnSpc>
              <a:buFontTx/>
              <a:buNone/>
            </a:pPr>
            <a:endParaRPr lang="en-US" altLang="nb-NO">
              <a:solidFill>
                <a:srgbClr val="000000"/>
              </a:solidFill>
            </a:endParaRPr>
          </a:p>
          <a:p>
            <a:pPr algn="r" eaLnBrk="1" hangingPunct="1">
              <a:lnSpc>
                <a:spcPct val="90000"/>
              </a:lnSpc>
              <a:buFontTx/>
              <a:buNone/>
            </a:pPr>
            <a:r>
              <a:rPr lang="en-US" altLang="nb-NO" sz="2400">
                <a:latin typeface="Baskerville Old Face" panose="02020602080505020303" pitchFamily="18" charset="0"/>
              </a:rPr>
              <a:t>Lynch &amp; Hanson, 1998</a:t>
            </a:r>
            <a:endParaRPr lang="en-GB" altLang="nb-NO" sz="2400">
              <a:latin typeface="Baskerville Old Face" panose="02020602080505020303" pitchFamily="18"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Bilde 2">
            <a:extLst>
              <a:ext uri="{FF2B5EF4-FFF2-40B4-BE49-F238E27FC236}">
                <a16:creationId xmlns:a16="http://schemas.microsoft.com/office/drawing/2014/main" id="{8A147050-07C2-40FD-9E34-74D73438CEF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038" y="-14288"/>
            <a:ext cx="9320213" cy="3546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059" name="Line 3">
            <a:extLst>
              <a:ext uri="{FF2B5EF4-FFF2-40B4-BE49-F238E27FC236}">
                <a16:creationId xmlns:a16="http://schemas.microsoft.com/office/drawing/2014/main" id="{CD352D94-9466-4D45-A7D7-610CBF7D738D}"/>
              </a:ext>
            </a:extLst>
          </p:cNvPr>
          <p:cNvSpPr>
            <a:spLocks noChangeShapeType="1"/>
          </p:cNvSpPr>
          <p:nvPr/>
        </p:nvSpPr>
        <p:spPr bwMode="auto">
          <a:xfrm>
            <a:off x="1143000" y="4114800"/>
            <a:ext cx="7315200" cy="0"/>
          </a:xfrm>
          <a:prstGeom prst="line">
            <a:avLst/>
          </a:prstGeom>
          <a:noFill/>
          <a:ln w="38100">
            <a:solidFill>
              <a:schemeClr val="tx1"/>
            </a:solidFill>
            <a:prstDash val="lg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nb-NO"/>
          </a:p>
        </p:txBody>
      </p:sp>
      <p:sp>
        <p:nvSpPr>
          <p:cNvPr id="146436" name="Text Box 4">
            <a:extLst>
              <a:ext uri="{FF2B5EF4-FFF2-40B4-BE49-F238E27FC236}">
                <a16:creationId xmlns:a16="http://schemas.microsoft.com/office/drawing/2014/main" id="{81E5EB87-8016-4800-BDD7-7A2F8347419D}"/>
              </a:ext>
            </a:extLst>
          </p:cNvPr>
          <p:cNvSpPr txBox="1">
            <a:spLocks noChangeArrowheads="1"/>
          </p:cNvSpPr>
          <p:nvPr/>
        </p:nvSpPr>
        <p:spPr bwMode="auto">
          <a:xfrm rot="-1129322">
            <a:off x="1895475" y="4511675"/>
            <a:ext cx="2344738"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en-US" altLang="nb-NO" sz="2000" b="1">
                <a:solidFill>
                  <a:srgbClr val="DD0318"/>
                </a:solidFill>
                <a:effectLst>
                  <a:outerShdw blurRad="38100" dist="38100" dir="2700000" algn="tl">
                    <a:srgbClr val="C0C0C0"/>
                  </a:outerShdw>
                </a:effectLst>
                <a:latin typeface="Tahoma" panose="020B0604030504040204" pitchFamily="34" charset="0"/>
              </a:rPr>
              <a:t>want to go home</a:t>
            </a:r>
          </a:p>
        </p:txBody>
      </p:sp>
      <p:grpSp>
        <p:nvGrpSpPr>
          <p:cNvPr id="146437" name="Group 5">
            <a:extLst>
              <a:ext uri="{FF2B5EF4-FFF2-40B4-BE49-F238E27FC236}">
                <a16:creationId xmlns:a16="http://schemas.microsoft.com/office/drawing/2014/main" id="{D5F04593-87C3-437E-A7A3-344177853E5B}"/>
              </a:ext>
            </a:extLst>
          </p:cNvPr>
          <p:cNvGrpSpPr>
            <a:grpSpLocks/>
          </p:cNvGrpSpPr>
          <p:nvPr/>
        </p:nvGrpSpPr>
        <p:grpSpPr bwMode="auto">
          <a:xfrm>
            <a:off x="1219200" y="5334000"/>
            <a:ext cx="7315200" cy="366713"/>
            <a:chOff x="768" y="3360"/>
            <a:chExt cx="4608" cy="231"/>
          </a:xfrm>
        </p:grpSpPr>
        <p:sp>
          <p:nvSpPr>
            <p:cNvPr id="45072" name="Line 6">
              <a:extLst>
                <a:ext uri="{FF2B5EF4-FFF2-40B4-BE49-F238E27FC236}">
                  <a16:creationId xmlns:a16="http://schemas.microsoft.com/office/drawing/2014/main" id="{CD7C44A7-5576-474F-86E4-9040DAB1C42E}"/>
                </a:ext>
              </a:extLst>
            </p:cNvPr>
            <p:cNvSpPr>
              <a:spLocks noChangeShapeType="1"/>
            </p:cNvSpPr>
            <p:nvPr/>
          </p:nvSpPr>
          <p:spPr bwMode="auto">
            <a:xfrm>
              <a:off x="768" y="3360"/>
              <a:ext cx="4608" cy="0"/>
            </a:xfrm>
            <a:prstGeom prst="line">
              <a:avLst/>
            </a:prstGeom>
            <a:noFill/>
            <a:ln w="38100">
              <a:solidFill>
                <a:srgbClr val="DD0318"/>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nb-NO"/>
            </a:p>
          </p:txBody>
        </p:sp>
        <p:sp>
          <p:nvSpPr>
            <p:cNvPr id="146439" name="Text Box 7">
              <a:extLst>
                <a:ext uri="{FF2B5EF4-FFF2-40B4-BE49-F238E27FC236}">
                  <a16:creationId xmlns:a16="http://schemas.microsoft.com/office/drawing/2014/main" id="{5158AFFC-5488-4B91-8D05-7EB7290FCBCF}"/>
                </a:ext>
              </a:extLst>
            </p:cNvPr>
            <p:cNvSpPr txBox="1">
              <a:spLocks noChangeArrowheads="1"/>
            </p:cNvSpPr>
            <p:nvPr/>
          </p:nvSpPr>
          <p:spPr bwMode="auto">
            <a:xfrm>
              <a:off x="1968" y="3360"/>
              <a:ext cx="105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defRPr/>
              </a:pPr>
              <a:r>
                <a:rPr lang="nb-NO" altLang="nb-NO" b="1">
                  <a:effectLst>
                    <a:outerShdw blurRad="38100" dist="38100" dir="2700000" algn="tl">
                      <a:srgbClr val="C0C0C0"/>
                    </a:outerShdw>
                  </a:effectLst>
                  <a:latin typeface="Tahoma" panose="020B0604030504040204" pitchFamily="34" charset="0"/>
                </a:rPr>
                <a:t>TIME</a:t>
              </a:r>
            </a:p>
          </p:txBody>
        </p:sp>
      </p:grpSp>
      <p:sp>
        <p:nvSpPr>
          <p:cNvPr id="146440" name="Freeform 8">
            <a:extLst>
              <a:ext uri="{FF2B5EF4-FFF2-40B4-BE49-F238E27FC236}">
                <a16:creationId xmlns:a16="http://schemas.microsoft.com/office/drawing/2014/main" id="{3B2EA40E-8130-4F62-BBFD-064CFD9D7EC0}"/>
              </a:ext>
            </a:extLst>
          </p:cNvPr>
          <p:cNvSpPr>
            <a:spLocks/>
          </p:cNvSpPr>
          <p:nvPr/>
        </p:nvSpPr>
        <p:spPr bwMode="auto">
          <a:xfrm>
            <a:off x="1676400" y="3048000"/>
            <a:ext cx="6096000" cy="2133600"/>
          </a:xfrm>
          <a:custGeom>
            <a:avLst/>
            <a:gdLst>
              <a:gd name="T0" fmla="*/ 0 w 3888"/>
              <a:gd name="T1" fmla="*/ 2147483646 h 1504"/>
              <a:gd name="T2" fmla="*/ 2147483646 w 3888"/>
              <a:gd name="T3" fmla="*/ 2147483646 h 1504"/>
              <a:gd name="T4" fmla="*/ 2147483646 w 3888"/>
              <a:gd name="T5" fmla="*/ 2147483646 h 1504"/>
              <a:gd name="T6" fmla="*/ 2147483646 w 3888"/>
              <a:gd name="T7" fmla="*/ 2147483646 h 1504"/>
              <a:gd name="T8" fmla="*/ 2147483646 w 3888"/>
              <a:gd name="T9" fmla="*/ 2147483646 h 1504"/>
              <a:gd name="T10" fmla="*/ 2147483646 w 3888"/>
              <a:gd name="T11" fmla="*/ 2147483646 h 1504"/>
              <a:gd name="T12" fmla="*/ 2147483646 w 3888"/>
              <a:gd name="T13" fmla="*/ 2147483646 h 150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888" h="1504">
                <a:moveTo>
                  <a:pt x="0" y="104"/>
                </a:moveTo>
                <a:cubicBezTo>
                  <a:pt x="160" y="56"/>
                  <a:pt x="320" y="8"/>
                  <a:pt x="528" y="200"/>
                </a:cubicBezTo>
                <a:cubicBezTo>
                  <a:pt x="736" y="392"/>
                  <a:pt x="1000" y="1064"/>
                  <a:pt x="1248" y="1256"/>
                </a:cubicBezTo>
                <a:cubicBezTo>
                  <a:pt x="1496" y="1448"/>
                  <a:pt x="1752" y="1504"/>
                  <a:pt x="2016" y="1352"/>
                </a:cubicBezTo>
                <a:cubicBezTo>
                  <a:pt x="2280" y="1200"/>
                  <a:pt x="2552" y="560"/>
                  <a:pt x="2832" y="344"/>
                </a:cubicBezTo>
                <a:cubicBezTo>
                  <a:pt x="3112" y="128"/>
                  <a:pt x="3520" y="112"/>
                  <a:pt x="3696" y="56"/>
                </a:cubicBezTo>
                <a:cubicBezTo>
                  <a:pt x="3872" y="0"/>
                  <a:pt x="3880" y="4"/>
                  <a:pt x="3888" y="8"/>
                </a:cubicBezTo>
              </a:path>
            </a:pathLst>
          </a:custGeom>
          <a:noFill/>
          <a:ln w="28575" cmpd="sng">
            <a:solidFill>
              <a:srgbClr val="DD0318"/>
            </a:solidFill>
            <a:round/>
            <a:headEnd type="none" w="med" len="me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nb-NO"/>
          </a:p>
        </p:txBody>
      </p:sp>
      <p:sp>
        <p:nvSpPr>
          <p:cNvPr id="146441" name="Rectangle 9">
            <a:extLst>
              <a:ext uri="{FF2B5EF4-FFF2-40B4-BE49-F238E27FC236}">
                <a16:creationId xmlns:a16="http://schemas.microsoft.com/office/drawing/2014/main" id="{287E9FA4-A161-4F12-8920-A30E3CB15466}"/>
              </a:ext>
            </a:extLst>
          </p:cNvPr>
          <p:cNvSpPr>
            <a:spLocks noChangeArrowheads="1"/>
          </p:cNvSpPr>
          <p:nvPr/>
        </p:nvSpPr>
        <p:spPr bwMode="auto">
          <a:xfrm>
            <a:off x="3581400" y="3733800"/>
            <a:ext cx="17843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spcBef>
                <a:spcPct val="50000"/>
              </a:spcBef>
              <a:defRPr/>
            </a:pPr>
            <a:r>
              <a:rPr lang="en-US" altLang="nb-NO" b="1">
                <a:effectLst>
                  <a:outerShdw blurRad="38100" dist="38100" dir="2700000" algn="tl">
                    <a:srgbClr val="C0C0C0"/>
                  </a:outerShdw>
                </a:effectLst>
                <a:latin typeface="Tahoma" panose="020B0604030504040204" pitchFamily="34" charset="0"/>
              </a:rPr>
              <a:t>Culture Shock</a:t>
            </a:r>
          </a:p>
        </p:txBody>
      </p:sp>
      <p:sp>
        <p:nvSpPr>
          <p:cNvPr id="146442" name="Rectangle 10">
            <a:extLst>
              <a:ext uri="{FF2B5EF4-FFF2-40B4-BE49-F238E27FC236}">
                <a16:creationId xmlns:a16="http://schemas.microsoft.com/office/drawing/2014/main" id="{42CA8F75-4F36-467B-9364-A102F1BE5801}"/>
              </a:ext>
            </a:extLst>
          </p:cNvPr>
          <p:cNvSpPr>
            <a:spLocks noChangeArrowheads="1"/>
          </p:cNvSpPr>
          <p:nvPr/>
        </p:nvSpPr>
        <p:spPr bwMode="auto">
          <a:xfrm>
            <a:off x="6400800" y="3733800"/>
            <a:ext cx="2379663" cy="779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spcBef>
                <a:spcPct val="50000"/>
              </a:spcBef>
              <a:defRPr/>
            </a:pPr>
            <a:r>
              <a:rPr lang="en-US" altLang="nb-NO" b="1">
                <a:effectLst>
                  <a:outerShdw blurRad="38100" dist="38100" dir="2700000" algn="tl">
                    <a:srgbClr val="C0C0C0"/>
                  </a:outerShdw>
                </a:effectLst>
                <a:latin typeface="Tahoma" panose="020B0604030504040204" pitchFamily="34" charset="0"/>
              </a:rPr>
              <a:t>Adjusted Bicultural</a:t>
            </a:r>
          </a:p>
          <a:p>
            <a:pPr>
              <a:spcBef>
                <a:spcPct val="50000"/>
              </a:spcBef>
              <a:defRPr/>
            </a:pPr>
            <a:r>
              <a:rPr lang="en-US" altLang="nb-NO" b="1">
                <a:effectLst>
                  <a:outerShdw blurRad="38100" dist="38100" dir="2700000" algn="tl">
                    <a:srgbClr val="C0C0C0"/>
                  </a:outerShdw>
                </a:effectLst>
                <a:latin typeface="Tahoma" panose="020B0604030504040204" pitchFamily="34" charset="0"/>
              </a:rPr>
              <a:t> Person</a:t>
            </a:r>
          </a:p>
        </p:txBody>
      </p:sp>
      <p:sp>
        <p:nvSpPr>
          <p:cNvPr id="146443" name="Rectangle 11">
            <a:extLst>
              <a:ext uri="{FF2B5EF4-FFF2-40B4-BE49-F238E27FC236}">
                <a16:creationId xmlns:a16="http://schemas.microsoft.com/office/drawing/2014/main" id="{2410B20C-9F9D-4F61-A74C-70A11E0C64C4}"/>
              </a:ext>
            </a:extLst>
          </p:cNvPr>
          <p:cNvSpPr>
            <a:spLocks noChangeArrowheads="1"/>
          </p:cNvSpPr>
          <p:nvPr/>
        </p:nvSpPr>
        <p:spPr bwMode="auto">
          <a:xfrm>
            <a:off x="1600200" y="3657600"/>
            <a:ext cx="15240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defRPr/>
            </a:pPr>
            <a:r>
              <a:rPr lang="en-US" altLang="nb-NO" b="1" dirty="0">
                <a:effectLst>
                  <a:outerShdw blurRad="38100" dist="38100" dir="2700000" algn="tl">
                    <a:srgbClr val="C0C0C0"/>
                  </a:outerShdw>
                </a:effectLst>
                <a:latin typeface="Tahoma" panose="020B0604030504040204" pitchFamily="34" charset="0"/>
              </a:rPr>
              <a:t>Fascination</a:t>
            </a:r>
          </a:p>
        </p:txBody>
      </p:sp>
      <p:sp>
        <p:nvSpPr>
          <p:cNvPr id="146444" name="Rectangle 12">
            <a:extLst>
              <a:ext uri="{FF2B5EF4-FFF2-40B4-BE49-F238E27FC236}">
                <a16:creationId xmlns:a16="http://schemas.microsoft.com/office/drawing/2014/main" id="{FE0F5749-B96B-4602-9C1C-2731BB5E5323}"/>
              </a:ext>
            </a:extLst>
          </p:cNvPr>
          <p:cNvSpPr>
            <a:spLocks noChangeArrowheads="1"/>
          </p:cNvSpPr>
          <p:nvPr/>
        </p:nvSpPr>
        <p:spPr bwMode="auto">
          <a:xfrm>
            <a:off x="0" y="3505200"/>
            <a:ext cx="1784350" cy="1192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defRPr/>
            </a:pPr>
            <a:r>
              <a:rPr lang="en-US" altLang="nb-NO" b="1">
                <a:effectLst>
                  <a:outerShdw blurRad="38100" dist="38100" dir="2700000" algn="tl">
                    <a:srgbClr val="C0C0C0"/>
                  </a:outerShdw>
                </a:effectLst>
                <a:latin typeface="Tahoma" panose="020B0604030504040204" pitchFamily="34" charset="0"/>
              </a:rPr>
              <a:t>LEVEL </a:t>
            </a:r>
          </a:p>
          <a:p>
            <a:pPr algn="ctr">
              <a:spcBef>
                <a:spcPct val="50000"/>
              </a:spcBef>
              <a:defRPr/>
            </a:pPr>
            <a:r>
              <a:rPr lang="en-US" altLang="nb-NO" b="1">
                <a:effectLst>
                  <a:outerShdw blurRad="38100" dist="38100" dir="2700000" algn="tl">
                    <a:srgbClr val="C0C0C0"/>
                  </a:outerShdw>
                </a:effectLst>
                <a:latin typeface="Tahoma" panose="020B0604030504040204" pitchFamily="34" charset="0"/>
              </a:rPr>
              <a:t>OF </a:t>
            </a:r>
          </a:p>
          <a:p>
            <a:pPr algn="ctr">
              <a:spcBef>
                <a:spcPct val="50000"/>
              </a:spcBef>
              <a:defRPr/>
            </a:pPr>
            <a:r>
              <a:rPr lang="en-US" altLang="nb-NO" b="1">
                <a:effectLst>
                  <a:outerShdw blurRad="38100" dist="38100" dir="2700000" algn="tl">
                    <a:srgbClr val="C0C0C0"/>
                  </a:outerShdw>
                </a:effectLst>
                <a:latin typeface="Tahoma" panose="020B0604030504040204" pitchFamily="34" charset="0"/>
              </a:rPr>
              <a:t>SATISFATION</a:t>
            </a:r>
          </a:p>
        </p:txBody>
      </p:sp>
      <p:sp>
        <p:nvSpPr>
          <p:cNvPr id="146445" name="Text Box 13">
            <a:extLst>
              <a:ext uri="{FF2B5EF4-FFF2-40B4-BE49-F238E27FC236}">
                <a16:creationId xmlns:a16="http://schemas.microsoft.com/office/drawing/2014/main" id="{9D5958A6-4CA8-44E6-840A-A2947FF268DE}"/>
              </a:ext>
            </a:extLst>
          </p:cNvPr>
          <p:cNvSpPr txBox="1">
            <a:spLocks noChangeArrowheads="1"/>
          </p:cNvSpPr>
          <p:nvPr/>
        </p:nvSpPr>
        <p:spPr bwMode="auto">
          <a:xfrm rot="-1295181">
            <a:off x="2809875" y="3070225"/>
            <a:ext cx="1773238"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en-US" altLang="nb-NO" sz="2000" b="1">
                <a:solidFill>
                  <a:schemeClr val="hlink"/>
                </a:solidFill>
                <a:effectLst>
                  <a:outerShdw blurRad="38100" dist="38100" dir="2700000" algn="tl">
                    <a:srgbClr val="C0C0C0"/>
                  </a:outerShdw>
                </a:effectLst>
                <a:latin typeface="Tahoma" panose="020B0604030504040204" pitchFamily="34" charset="0"/>
              </a:rPr>
              <a:t>want to stay</a:t>
            </a:r>
          </a:p>
        </p:txBody>
      </p:sp>
      <p:grpSp>
        <p:nvGrpSpPr>
          <p:cNvPr id="146446" name="Group 14">
            <a:extLst>
              <a:ext uri="{FF2B5EF4-FFF2-40B4-BE49-F238E27FC236}">
                <a16:creationId xmlns:a16="http://schemas.microsoft.com/office/drawing/2014/main" id="{B7697F7D-23D4-45A2-879C-52BB62D57144}"/>
              </a:ext>
            </a:extLst>
          </p:cNvPr>
          <p:cNvGrpSpPr>
            <a:grpSpLocks/>
          </p:cNvGrpSpPr>
          <p:nvPr/>
        </p:nvGrpSpPr>
        <p:grpSpPr bwMode="auto">
          <a:xfrm>
            <a:off x="1143000" y="2819400"/>
            <a:ext cx="1524000" cy="3262313"/>
            <a:chOff x="720" y="1776"/>
            <a:chExt cx="960" cy="2055"/>
          </a:xfrm>
        </p:grpSpPr>
        <p:sp>
          <p:nvSpPr>
            <p:cNvPr id="45070" name="Line 15">
              <a:extLst>
                <a:ext uri="{FF2B5EF4-FFF2-40B4-BE49-F238E27FC236}">
                  <a16:creationId xmlns:a16="http://schemas.microsoft.com/office/drawing/2014/main" id="{F3BEDE51-6AA0-43AE-94A2-98769BCF3A24}"/>
                </a:ext>
              </a:extLst>
            </p:cNvPr>
            <p:cNvSpPr>
              <a:spLocks noChangeShapeType="1"/>
            </p:cNvSpPr>
            <p:nvPr/>
          </p:nvSpPr>
          <p:spPr bwMode="auto">
            <a:xfrm>
              <a:off x="1056" y="1776"/>
              <a:ext cx="0" cy="1824"/>
            </a:xfrm>
            <a:prstGeom prst="line">
              <a:avLst/>
            </a:prstGeom>
            <a:noFill/>
            <a:ln w="38100">
              <a:solidFill>
                <a:srgbClr val="DD0318"/>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nb-NO"/>
            </a:p>
          </p:txBody>
        </p:sp>
        <p:sp>
          <p:nvSpPr>
            <p:cNvPr id="146448" name="Rectangle 16">
              <a:extLst>
                <a:ext uri="{FF2B5EF4-FFF2-40B4-BE49-F238E27FC236}">
                  <a16:creationId xmlns:a16="http://schemas.microsoft.com/office/drawing/2014/main" id="{8E99BE49-46D4-4D3A-BD05-3C5940258313}"/>
                </a:ext>
              </a:extLst>
            </p:cNvPr>
            <p:cNvSpPr>
              <a:spLocks noChangeArrowheads="1"/>
            </p:cNvSpPr>
            <p:nvPr/>
          </p:nvSpPr>
          <p:spPr bwMode="auto">
            <a:xfrm>
              <a:off x="720" y="3600"/>
              <a:ext cx="960"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defRPr/>
              </a:pPr>
              <a:r>
                <a:rPr lang="en-US" altLang="nb-NO" b="1">
                  <a:effectLst>
                    <a:outerShdw blurRad="38100" dist="38100" dir="2700000" algn="tl">
                      <a:srgbClr val="C0C0C0"/>
                    </a:outerShdw>
                  </a:effectLst>
                  <a:latin typeface="Tahoma" panose="020B0604030504040204" pitchFamily="34" charset="0"/>
                </a:rPr>
                <a:t>Arrival</a:t>
              </a:r>
            </a:p>
          </p:txBody>
        </p:sp>
      </p:grpSp>
      <p:sp>
        <p:nvSpPr>
          <p:cNvPr id="40973" name="Rectangle 23">
            <a:extLst>
              <a:ext uri="{FF2B5EF4-FFF2-40B4-BE49-F238E27FC236}">
                <a16:creationId xmlns:a16="http://schemas.microsoft.com/office/drawing/2014/main" id="{6DCAD856-EC5E-4E70-8FCB-B04332337B59}"/>
              </a:ext>
            </a:extLst>
          </p:cNvPr>
          <p:cNvSpPr>
            <a:spLocks noChangeArrowheads="1"/>
          </p:cNvSpPr>
          <p:nvPr/>
        </p:nvSpPr>
        <p:spPr bwMode="auto">
          <a:xfrm>
            <a:off x="179388" y="1484313"/>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defRPr/>
            </a:pPr>
            <a:r>
              <a:rPr lang="nb-NO" altLang="nb-NO" sz="5400" b="1" i="1" dirty="0">
                <a:solidFill>
                  <a:schemeClr val="tx1">
                    <a:lumMod val="95000"/>
                    <a:lumOff val="5000"/>
                  </a:schemeClr>
                </a:solidFill>
                <a:latin typeface="Baskerville Old Face" panose="02020602080505020303" pitchFamily="18" charset="0"/>
              </a:rPr>
              <a:t>Fasene</a:t>
            </a:r>
            <a:endParaRPr lang="en-US" altLang="nb-NO" sz="5400" b="1" i="1" dirty="0">
              <a:solidFill>
                <a:schemeClr val="tx1">
                  <a:lumMod val="95000"/>
                  <a:lumOff val="5000"/>
                </a:schemeClr>
              </a:solidFill>
              <a:latin typeface="Baskerville Old Face" panose="02020602080505020303"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5" fill="hold" nodeType="clickEffect">
                                  <p:stCondLst>
                                    <p:cond delay="0"/>
                                  </p:stCondLst>
                                  <p:childTnLst>
                                    <p:set>
                                      <p:cBhvr>
                                        <p:cTn id="6" dur="1" fill="hold">
                                          <p:stCondLst>
                                            <p:cond delay="0"/>
                                          </p:stCondLst>
                                        </p:cTn>
                                        <p:tgtEl>
                                          <p:spTgt spid="146437"/>
                                        </p:tgtEl>
                                        <p:attrNameLst>
                                          <p:attrName>style.visibility</p:attrName>
                                        </p:attrNameLst>
                                      </p:cBhvr>
                                      <p:to>
                                        <p:strVal val="visible"/>
                                      </p:to>
                                    </p:set>
                                    <p:animEffect transition="in" filter="blinds(vertical)">
                                      <p:cBhvr>
                                        <p:cTn id="7" dur="500"/>
                                        <p:tgtEl>
                                          <p:spTgt spid="14643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146446"/>
                                        </p:tgtEl>
                                        <p:attrNameLst>
                                          <p:attrName>style.visibility</p:attrName>
                                        </p:attrNameLst>
                                      </p:cBhvr>
                                      <p:to>
                                        <p:strVal val="visible"/>
                                      </p:to>
                                    </p:set>
                                    <p:animEffect transition="in" filter="blinds(horizontal)">
                                      <p:cBhvr>
                                        <p:cTn id="12" dur="500"/>
                                        <p:tgtEl>
                                          <p:spTgt spid="146446"/>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12" fill="hold" grpId="0" nodeType="clickEffect">
                                  <p:stCondLst>
                                    <p:cond delay="0"/>
                                  </p:stCondLst>
                                  <p:childTnLst>
                                    <p:set>
                                      <p:cBhvr>
                                        <p:cTn id="16" dur="1" fill="hold">
                                          <p:stCondLst>
                                            <p:cond delay="0"/>
                                          </p:stCondLst>
                                        </p:cTn>
                                        <p:tgtEl>
                                          <p:spTgt spid="146444"/>
                                        </p:tgtEl>
                                        <p:attrNameLst>
                                          <p:attrName>style.visibility</p:attrName>
                                        </p:attrNameLst>
                                      </p:cBhvr>
                                      <p:to>
                                        <p:strVal val="visible"/>
                                      </p:to>
                                    </p:set>
                                    <p:animEffect transition="in" filter="strips(downLeft)">
                                      <p:cBhvr>
                                        <p:cTn id="17" dur="500"/>
                                        <p:tgtEl>
                                          <p:spTgt spid="146444"/>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nodeType="clickEffect">
                                  <p:stCondLst>
                                    <p:cond delay="0"/>
                                  </p:stCondLst>
                                  <p:childTnLst>
                                    <p:set>
                                      <p:cBhvr>
                                        <p:cTn id="21" dur="1" fill="hold">
                                          <p:stCondLst>
                                            <p:cond delay="0"/>
                                          </p:stCondLst>
                                        </p:cTn>
                                        <p:tgtEl>
                                          <p:spTgt spid="146440"/>
                                        </p:tgtEl>
                                        <p:attrNameLst>
                                          <p:attrName>style.visibility</p:attrName>
                                        </p:attrNameLst>
                                      </p:cBhvr>
                                      <p:to>
                                        <p:strVal val="visible"/>
                                      </p:to>
                                    </p:set>
                                    <p:animEffect transition="in" filter="blinds(horizontal)">
                                      <p:cBhvr>
                                        <p:cTn id="22" dur="500"/>
                                        <p:tgtEl>
                                          <p:spTgt spid="146440"/>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8" presetClass="entr" presetSubtype="12" fill="hold" grpId="0" nodeType="clickEffect">
                                  <p:stCondLst>
                                    <p:cond delay="0"/>
                                  </p:stCondLst>
                                  <p:childTnLst>
                                    <p:set>
                                      <p:cBhvr>
                                        <p:cTn id="26" dur="1" fill="hold">
                                          <p:stCondLst>
                                            <p:cond delay="0"/>
                                          </p:stCondLst>
                                        </p:cTn>
                                        <p:tgtEl>
                                          <p:spTgt spid="146443"/>
                                        </p:tgtEl>
                                        <p:attrNameLst>
                                          <p:attrName>style.visibility</p:attrName>
                                        </p:attrNameLst>
                                      </p:cBhvr>
                                      <p:to>
                                        <p:strVal val="visible"/>
                                      </p:to>
                                    </p:set>
                                    <p:animEffect transition="in" filter="strips(downLeft)">
                                      <p:cBhvr>
                                        <p:cTn id="27" dur="500"/>
                                        <p:tgtEl>
                                          <p:spTgt spid="146443"/>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8" presetClass="entr" presetSubtype="12" fill="hold" grpId="0" nodeType="clickEffect">
                                  <p:stCondLst>
                                    <p:cond delay="0"/>
                                  </p:stCondLst>
                                  <p:childTnLst>
                                    <p:set>
                                      <p:cBhvr>
                                        <p:cTn id="31" dur="1" fill="hold">
                                          <p:stCondLst>
                                            <p:cond delay="0"/>
                                          </p:stCondLst>
                                        </p:cTn>
                                        <p:tgtEl>
                                          <p:spTgt spid="146441"/>
                                        </p:tgtEl>
                                        <p:attrNameLst>
                                          <p:attrName>style.visibility</p:attrName>
                                        </p:attrNameLst>
                                      </p:cBhvr>
                                      <p:to>
                                        <p:strVal val="visible"/>
                                      </p:to>
                                    </p:set>
                                    <p:animEffect transition="in" filter="strips(downLeft)">
                                      <p:cBhvr>
                                        <p:cTn id="32" dur="500"/>
                                        <p:tgtEl>
                                          <p:spTgt spid="146441"/>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8" presetClass="entr" presetSubtype="12" fill="hold" grpId="0" nodeType="clickEffect">
                                  <p:stCondLst>
                                    <p:cond delay="0"/>
                                  </p:stCondLst>
                                  <p:childTnLst>
                                    <p:set>
                                      <p:cBhvr>
                                        <p:cTn id="36" dur="1" fill="hold">
                                          <p:stCondLst>
                                            <p:cond delay="0"/>
                                          </p:stCondLst>
                                        </p:cTn>
                                        <p:tgtEl>
                                          <p:spTgt spid="146442"/>
                                        </p:tgtEl>
                                        <p:attrNameLst>
                                          <p:attrName>style.visibility</p:attrName>
                                        </p:attrNameLst>
                                      </p:cBhvr>
                                      <p:to>
                                        <p:strVal val="visible"/>
                                      </p:to>
                                    </p:set>
                                    <p:animEffect transition="in" filter="strips(downLeft)">
                                      <p:cBhvr>
                                        <p:cTn id="37" dur="500"/>
                                        <p:tgtEl>
                                          <p:spTgt spid="146442"/>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45" presetClass="entr" presetSubtype="0" fill="hold" grpId="0" nodeType="clickEffect">
                                  <p:stCondLst>
                                    <p:cond delay="0"/>
                                  </p:stCondLst>
                                  <p:iterate type="lt">
                                    <p:tmPct val="10000"/>
                                  </p:iterate>
                                  <p:childTnLst>
                                    <p:set>
                                      <p:cBhvr>
                                        <p:cTn id="41" dur="1" fill="hold">
                                          <p:stCondLst>
                                            <p:cond delay="0"/>
                                          </p:stCondLst>
                                        </p:cTn>
                                        <p:tgtEl>
                                          <p:spTgt spid="146436"/>
                                        </p:tgtEl>
                                        <p:attrNameLst>
                                          <p:attrName>style.visibility</p:attrName>
                                        </p:attrNameLst>
                                      </p:cBhvr>
                                      <p:to>
                                        <p:strVal val="visible"/>
                                      </p:to>
                                    </p:set>
                                    <p:animEffect transition="in" filter="fade">
                                      <p:cBhvr>
                                        <p:cTn id="42" dur="2000"/>
                                        <p:tgtEl>
                                          <p:spTgt spid="146436"/>
                                        </p:tgtEl>
                                      </p:cBhvr>
                                    </p:animEffect>
                                    <p:anim calcmode="lin" valueType="num">
                                      <p:cBhvr>
                                        <p:cTn id="43" dur="2000" fill="hold"/>
                                        <p:tgtEl>
                                          <p:spTgt spid="146436"/>
                                        </p:tgtEl>
                                        <p:attrNameLst>
                                          <p:attrName>ppt_w</p:attrName>
                                        </p:attrNameLst>
                                      </p:cBhvr>
                                      <p:tavLst>
                                        <p:tav tm="0" fmla="#ppt_w*sin(2.5*pi*$)">
                                          <p:val>
                                            <p:fltVal val="0"/>
                                          </p:val>
                                        </p:tav>
                                        <p:tav tm="100000">
                                          <p:val>
                                            <p:fltVal val="1"/>
                                          </p:val>
                                        </p:tav>
                                      </p:tavLst>
                                    </p:anim>
                                    <p:anim calcmode="lin" valueType="num">
                                      <p:cBhvr>
                                        <p:cTn id="44" dur="2000" fill="hold"/>
                                        <p:tgtEl>
                                          <p:spTgt spid="146436"/>
                                        </p:tgtEl>
                                        <p:attrNameLst>
                                          <p:attrName>ppt_h</p:attrName>
                                        </p:attrNameLst>
                                      </p:cBhvr>
                                      <p:tavLst>
                                        <p:tav tm="0">
                                          <p:val>
                                            <p:strVal val="#ppt_h"/>
                                          </p:val>
                                        </p:tav>
                                        <p:tav tm="100000">
                                          <p:val>
                                            <p:strVal val="#ppt_h"/>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45" presetClass="entr" presetSubtype="0" fill="hold" nodeType="clickEffect">
                                  <p:stCondLst>
                                    <p:cond delay="0"/>
                                  </p:stCondLst>
                                  <p:iterate type="lt">
                                    <p:tmPct val="10000"/>
                                  </p:iterate>
                                  <p:childTnLst>
                                    <p:set>
                                      <p:cBhvr>
                                        <p:cTn id="48" dur="1" fill="hold">
                                          <p:stCondLst>
                                            <p:cond delay="0"/>
                                          </p:stCondLst>
                                        </p:cTn>
                                        <p:tgtEl>
                                          <p:spTgt spid="146445">
                                            <p:txEl>
                                              <p:pRg st="0" end="0"/>
                                            </p:txEl>
                                          </p:spTgt>
                                        </p:tgtEl>
                                        <p:attrNameLst>
                                          <p:attrName>style.visibility</p:attrName>
                                        </p:attrNameLst>
                                      </p:cBhvr>
                                      <p:to>
                                        <p:strVal val="visible"/>
                                      </p:to>
                                    </p:set>
                                    <p:animEffect transition="in" filter="fade">
                                      <p:cBhvr>
                                        <p:cTn id="49" dur="2000"/>
                                        <p:tgtEl>
                                          <p:spTgt spid="146445">
                                            <p:txEl>
                                              <p:pRg st="0" end="0"/>
                                            </p:txEl>
                                          </p:spTgt>
                                        </p:tgtEl>
                                      </p:cBhvr>
                                    </p:animEffect>
                                    <p:anim calcmode="lin" valueType="num">
                                      <p:cBhvr>
                                        <p:cTn id="50" dur="2000" fill="hold"/>
                                        <p:tgtEl>
                                          <p:spTgt spid="146445">
                                            <p:txEl>
                                              <p:pRg st="0" end="0"/>
                                            </p:txEl>
                                          </p:spTgt>
                                        </p:tgtEl>
                                        <p:attrNameLst>
                                          <p:attrName>ppt_w</p:attrName>
                                        </p:attrNameLst>
                                      </p:cBhvr>
                                      <p:tavLst>
                                        <p:tav tm="0" fmla="#ppt_w*sin(2.5*pi*$)">
                                          <p:val>
                                            <p:fltVal val="0"/>
                                          </p:val>
                                        </p:tav>
                                        <p:tav tm="100000">
                                          <p:val>
                                            <p:fltVal val="1"/>
                                          </p:val>
                                        </p:tav>
                                      </p:tavLst>
                                    </p:anim>
                                    <p:anim calcmode="lin" valueType="num">
                                      <p:cBhvr>
                                        <p:cTn id="51" dur="2000" fill="hold"/>
                                        <p:tgtEl>
                                          <p:spTgt spid="146445">
                                            <p:txEl>
                                              <p:pRg st="0" end="0"/>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6436" grpId="0"/>
      <p:bldP spid="146441" grpId="0"/>
      <p:bldP spid="146442" grpId="0"/>
      <p:bldP spid="146443" grpId="0"/>
      <p:bldP spid="146444" grpId="0"/>
    </p:bld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47106" name="Bilde 2">
            <a:extLst>
              <a:ext uri="{FF2B5EF4-FFF2-40B4-BE49-F238E27FC236}">
                <a16:creationId xmlns:a16="http://schemas.microsoft.com/office/drawing/2014/main" id="{7E16A8B5-53E0-492F-99B6-2EB70A9B03C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201150" cy="3500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941" name="Rectangle 12">
            <a:extLst>
              <a:ext uri="{FF2B5EF4-FFF2-40B4-BE49-F238E27FC236}">
                <a16:creationId xmlns:a16="http://schemas.microsoft.com/office/drawing/2014/main" id="{8D3B15F5-DD03-4B9E-B6BE-1E2E4A831C02}"/>
              </a:ext>
            </a:extLst>
          </p:cNvPr>
          <p:cNvSpPr>
            <a:spLocks noGrp="1" noChangeArrowheads="1"/>
          </p:cNvSpPr>
          <p:nvPr>
            <p:ph sz="half" idx="2"/>
          </p:nvPr>
        </p:nvSpPr>
        <p:spPr>
          <a:xfrm>
            <a:off x="190500" y="2852738"/>
            <a:ext cx="4038600" cy="3705225"/>
          </a:xfrm>
        </p:spPr>
        <p:txBody>
          <a:bodyPr/>
          <a:lstStyle/>
          <a:p>
            <a:pPr marL="533400" indent="-533400" eaLnBrk="1" hangingPunct="1"/>
            <a:endParaRPr lang="en-GB" altLang="nb-NO" sz="2800" b="1">
              <a:latin typeface="Baskerville Old Face" panose="02020602080505020303" pitchFamily="18" charset="0"/>
            </a:endParaRPr>
          </a:p>
          <a:p>
            <a:pPr marL="533400" indent="-533400" eaLnBrk="1" hangingPunct="1"/>
            <a:r>
              <a:rPr lang="en-GB" altLang="nb-NO" sz="2800" b="1">
                <a:latin typeface="Baskerville Old Face" panose="02020602080505020303" pitchFamily="18" charset="0"/>
              </a:rPr>
              <a:t>Turistfase</a:t>
            </a:r>
          </a:p>
          <a:p>
            <a:pPr marL="533400" indent="-533400" eaLnBrk="1" hangingPunct="1"/>
            <a:r>
              <a:rPr lang="en-GB" altLang="nb-NO" sz="2800">
                <a:latin typeface="Baskerville Old Face" panose="02020602080505020303" pitchFamily="18" charset="0"/>
              </a:rPr>
              <a:t>Sjokkfase</a:t>
            </a:r>
          </a:p>
          <a:p>
            <a:pPr marL="533400" indent="-533400" eaLnBrk="1" hangingPunct="1"/>
            <a:r>
              <a:rPr lang="en-GB" altLang="nb-NO" sz="2800">
                <a:latin typeface="Baskerville Old Face" panose="02020602080505020303" pitchFamily="18" charset="0"/>
              </a:rPr>
              <a:t>Reaksjonsfase</a:t>
            </a:r>
          </a:p>
          <a:p>
            <a:pPr marL="533400" indent="-533400" eaLnBrk="1" hangingPunct="1"/>
            <a:r>
              <a:rPr lang="en-GB" altLang="nb-NO" sz="2800">
                <a:latin typeface="Baskerville Old Face" panose="02020602080505020303" pitchFamily="18" charset="0"/>
              </a:rPr>
              <a:t>Bearbeidingsfase</a:t>
            </a:r>
          </a:p>
          <a:p>
            <a:pPr marL="533400" indent="-533400" eaLnBrk="1" hangingPunct="1"/>
            <a:r>
              <a:rPr lang="en-GB" altLang="nb-NO" sz="2800">
                <a:latin typeface="Baskerville Old Face" panose="02020602080505020303" pitchFamily="18" charset="0"/>
              </a:rPr>
              <a:t>Nyorienteringsfase</a:t>
            </a:r>
          </a:p>
        </p:txBody>
      </p:sp>
      <p:sp>
        <p:nvSpPr>
          <p:cNvPr id="43012" name="Rectangle 13">
            <a:extLst>
              <a:ext uri="{FF2B5EF4-FFF2-40B4-BE49-F238E27FC236}">
                <a16:creationId xmlns:a16="http://schemas.microsoft.com/office/drawing/2014/main" id="{3F25FE2F-21F0-41A3-B321-E3AA0FC44476}"/>
              </a:ext>
            </a:extLst>
          </p:cNvPr>
          <p:cNvSpPr>
            <a:spLocks noChangeArrowheads="1"/>
          </p:cNvSpPr>
          <p:nvPr/>
        </p:nvSpPr>
        <p:spPr bwMode="auto">
          <a:xfrm>
            <a:off x="158750" y="14938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defRPr/>
            </a:pPr>
            <a:r>
              <a:rPr lang="nb-NO" altLang="nb-NO" sz="6600" b="1" i="1" dirty="0">
                <a:solidFill>
                  <a:schemeClr val="tx1">
                    <a:lumMod val="95000"/>
                    <a:lumOff val="5000"/>
                  </a:schemeClr>
                </a:solidFill>
                <a:latin typeface="Baskerville Old Face" panose="02020602080505020303" pitchFamily="18" charset="0"/>
              </a:rPr>
              <a:t>Fasene</a:t>
            </a:r>
            <a:endParaRPr lang="en-US" altLang="nb-NO" sz="6600" b="1" i="1" dirty="0">
              <a:solidFill>
                <a:schemeClr val="tx1">
                  <a:lumMod val="95000"/>
                  <a:lumOff val="5000"/>
                </a:schemeClr>
              </a:solidFill>
              <a:latin typeface="Baskerville Old Face" panose="02020602080505020303" pitchFamily="18" charset="0"/>
            </a:endParaRPr>
          </a:p>
        </p:txBody>
      </p:sp>
      <p:sp>
        <p:nvSpPr>
          <p:cNvPr id="47109" name="AutoShape 15" descr="IMG334">
            <a:extLst>
              <a:ext uri="{FF2B5EF4-FFF2-40B4-BE49-F238E27FC236}">
                <a16:creationId xmlns:a16="http://schemas.microsoft.com/office/drawing/2014/main" id="{15F1BC9E-269E-4582-868E-613B53346E4F}"/>
              </a:ext>
            </a:extLst>
          </p:cNvPr>
          <p:cNvSpPr>
            <a:spLocks noChangeAspect="1" noChangeArrowheads="1"/>
          </p:cNvSpPr>
          <p:nvPr/>
        </p:nvSpPr>
        <p:spPr bwMode="auto">
          <a:xfrm>
            <a:off x="155575" y="46038"/>
            <a:ext cx="4572000" cy="609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nb-NO" altLang="nb-NO" sz="1800"/>
          </a:p>
        </p:txBody>
      </p:sp>
      <p:sp>
        <p:nvSpPr>
          <p:cNvPr id="47110" name="AutoShape 17" descr="IMG334">
            <a:extLst>
              <a:ext uri="{FF2B5EF4-FFF2-40B4-BE49-F238E27FC236}">
                <a16:creationId xmlns:a16="http://schemas.microsoft.com/office/drawing/2014/main" id="{5C985F5E-DF1D-4C6F-92F9-B000D3176681}"/>
              </a:ext>
            </a:extLst>
          </p:cNvPr>
          <p:cNvSpPr>
            <a:spLocks noChangeAspect="1" noChangeArrowheads="1"/>
          </p:cNvSpPr>
          <p:nvPr/>
        </p:nvSpPr>
        <p:spPr bwMode="auto">
          <a:xfrm>
            <a:off x="155575" y="46038"/>
            <a:ext cx="4572000" cy="609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nb-NO" altLang="nb-NO" sz="180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9941">
                                            <p:txEl>
                                              <p:pRg st="1" end="1"/>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9941">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9941">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9941">
                                            <p:txEl>
                                              <p:pRg st="4" end="4"/>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9941">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41"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Bilde 2">
            <a:extLst>
              <a:ext uri="{FF2B5EF4-FFF2-40B4-BE49-F238E27FC236}">
                <a16:creationId xmlns:a16="http://schemas.microsoft.com/office/drawing/2014/main" id="{AAF2B0DA-0C0E-4FF9-B308-0B8B6B7C8D0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763"/>
            <a:ext cx="9172575" cy="3489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059" name="Rectangle 3">
            <a:extLst>
              <a:ext uri="{FF2B5EF4-FFF2-40B4-BE49-F238E27FC236}">
                <a16:creationId xmlns:a16="http://schemas.microsoft.com/office/drawing/2014/main" id="{9D0DFDB9-D5B9-42D3-AA1A-125B379683B0}"/>
              </a:ext>
            </a:extLst>
          </p:cNvPr>
          <p:cNvSpPr>
            <a:spLocks noChangeArrowheads="1"/>
          </p:cNvSpPr>
          <p:nvPr/>
        </p:nvSpPr>
        <p:spPr bwMode="auto">
          <a:xfrm>
            <a:off x="0" y="13414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defRPr/>
            </a:pPr>
            <a:r>
              <a:rPr lang="nb-NO" altLang="nb-NO" sz="6000" b="1" i="1" dirty="0">
                <a:solidFill>
                  <a:schemeClr val="tx1">
                    <a:lumMod val="95000"/>
                    <a:lumOff val="5000"/>
                  </a:schemeClr>
                </a:solidFill>
                <a:latin typeface="Baskerville Old Face" panose="02020602080505020303" pitchFamily="18" charset="0"/>
              </a:rPr>
              <a:t>Turistfasen</a:t>
            </a:r>
            <a:endParaRPr lang="en-US" altLang="nb-NO" sz="6000" b="1" i="1" dirty="0">
              <a:solidFill>
                <a:schemeClr val="tx1">
                  <a:lumMod val="95000"/>
                  <a:lumOff val="5000"/>
                </a:schemeClr>
              </a:solidFill>
              <a:latin typeface="Baskerville Old Face" panose="02020602080505020303" pitchFamily="18" charset="0"/>
            </a:endParaRPr>
          </a:p>
        </p:txBody>
      </p:sp>
      <p:sp>
        <p:nvSpPr>
          <p:cNvPr id="49156" name="Rectangle 4">
            <a:extLst>
              <a:ext uri="{FF2B5EF4-FFF2-40B4-BE49-F238E27FC236}">
                <a16:creationId xmlns:a16="http://schemas.microsoft.com/office/drawing/2014/main" id="{434FC3E2-916D-4A62-886E-8F00129F9B00}"/>
              </a:ext>
            </a:extLst>
          </p:cNvPr>
          <p:cNvSpPr>
            <a:spLocks noChangeArrowheads="1"/>
          </p:cNvSpPr>
          <p:nvPr/>
        </p:nvSpPr>
        <p:spPr bwMode="auto">
          <a:xfrm>
            <a:off x="3708400" y="3597275"/>
            <a:ext cx="5759450" cy="1247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defRPr>
                <a:solidFill>
                  <a:schemeClr val="tx1"/>
                </a:solidFill>
                <a:latin typeface="Arial" panose="020B0604020202020204" pitchFamily="34" charset="0"/>
              </a:defRPr>
            </a:lvl1pPr>
            <a:lvl2pPr marL="800100" indent="-342900">
              <a:defRPr>
                <a:solidFill>
                  <a:schemeClr val="tx1"/>
                </a:solidFill>
                <a:latin typeface="Arial" panose="020B0604020202020204" pitchFamily="34" charset="0"/>
              </a:defRPr>
            </a:lvl2pPr>
            <a:lvl3pPr marL="1257300" indent="-342900">
              <a:defRPr>
                <a:solidFill>
                  <a:schemeClr val="tx1"/>
                </a:solidFill>
                <a:latin typeface="Arial" panose="020B0604020202020204" pitchFamily="34" charset="0"/>
              </a:defRPr>
            </a:lvl3pPr>
            <a:lvl4pPr marL="1714500" indent="-342900">
              <a:defRPr>
                <a:solidFill>
                  <a:schemeClr val="tx1"/>
                </a:solidFill>
                <a:latin typeface="Arial" panose="020B0604020202020204" pitchFamily="34" charset="0"/>
              </a:defRPr>
            </a:lvl4pPr>
            <a:lvl5pPr marL="2171700" indent="-342900">
              <a:defRPr>
                <a:solidFill>
                  <a:schemeClr val="tx1"/>
                </a:solidFill>
                <a:latin typeface="Arial" panose="020B0604020202020204" pitchFamily="34" charset="0"/>
              </a:defRPr>
            </a:lvl5pPr>
            <a:lvl6pPr marL="2628900" indent="-342900" eaLnBrk="0" fontAlgn="base" hangingPunct="0">
              <a:spcBef>
                <a:spcPct val="0"/>
              </a:spcBef>
              <a:spcAft>
                <a:spcPct val="0"/>
              </a:spcAft>
              <a:defRPr>
                <a:solidFill>
                  <a:schemeClr val="tx1"/>
                </a:solidFill>
                <a:latin typeface="Arial" panose="020B0604020202020204" pitchFamily="34" charset="0"/>
              </a:defRPr>
            </a:lvl6pPr>
            <a:lvl7pPr marL="3086100" indent="-342900" eaLnBrk="0" fontAlgn="base" hangingPunct="0">
              <a:spcBef>
                <a:spcPct val="0"/>
              </a:spcBef>
              <a:spcAft>
                <a:spcPct val="0"/>
              </a:spcAft>
              <a:defRPr>
                <a:solidFill>
                  <a:schemeClr val="tx1"/>
                </a:solidFill>
                <a:latin typeface="Arial" panose="020B0604020202020204" pitchFamily="34" charset="0"/>
              </a:defRPr>
            </a:lvl7pPr>
            <a:lvl8pPr marL="3543300" indent="-342900" eaLnBrk="0" fontAlgn="base" hangingPunct="0">
              <a:spcBef>
                <a:spcPct val="0"/>
              </a:spcBef>
              <a:spcAft>
                <a:spcPct val="0"/>
              </a:spcAft>
              <a:defRPr>
                <a:solidFill>
                  <a:schemeClr val="tx1"/>
                </a:solidFill>
                <a:latin typeface="Arial" panose="020B0604020202020204" pitchFamily="34" charset="0"/>
              </a:defRPr>
            </a:lvl8pPr>
            <a:lvl9pPr marL="4000500" indent="-342900" eaLnBrk="0" fontAlgn="base" hangingPunct="0">
              <a:spcBef>
                <a:spcPct val="0"/>
              </a:spcBef>
              <a:spcAft>
                <a:spcPct val="0"/>
              </a:spcAft>
              <a:defRPr>
                <a:solidFill>
                  <a:schemeClr val="tx1"/>
                </a:solidFill>
                <a:latin typeface="Arial" panose="020B0604020202020204" pitchFamily="34" charset="0"/>
              </a:defRPr>
            </a:lvl9pPr>
          </a:lstStyle>
          <a:p>
            <a:pPr>
              <a:buFontTx/>
              <a:buChar char="-"/>
            </a:pPr>
            <a:r>
              <a:rPr lang="nb-NO" altLang="nb-NO" sz="2500">
                <a:latin typeface="Baskerville Old Face" panose="02020602080505020303" pitchFamily="18" charset="0"/>
              </a:rPr>
              <a:t>Alt er nytt og spennende</a:t>
            </a:r>
          </a:p>
          <a:p>
            <a:pPr>
              <a:buFontTx/>
              <a:buChar char="-"/>
            </a:pPr>
            <a:r>
              <a:rPr lang="nb-NO" altLang="nb-NO" sz="2500">
                <a:latin typeface="Baskerville Old Face" panose="02020602080505020303" pitchFamily="18" charset="0"/>
              </a:rPr>
              <a:t>Betrakter fra utsiden/avstand</a:t>
            </a:r>
          </a:p>
          <a:p>
            <a:pPr>
              <a:buFontTx/>
              <a:buChar char="-"/>
            </a:pPr>
            <a:r>
              <a:rPr lang="nb-NO" altLang="nb-NO" sz="2500">
                <a:latin typeface="Baskerville Old Face" panose="02020602080505020303" pitchFamily="18" charset="0"/>
              </a:rPr>
              <a:t>Kan vare fra 2 uker til 2 måneder</a:t>
            </a:r>
          </a:p>
        </p:txBody>
      </p:sp>
      <p:pic>
        <p:nvPicPr>
          <p:cNvPr id="45061" name="Bilde 4" descr="Et bilde som inneholder himmel, bakke, utendørs, person&#10;&#10;Beskrivelse som er generert med svært høy visshet">
            <a:extLst>
              <a:ext uri="{FF2B5EF4-FFF2-40B4-BE49-F238E27FC236}">
                <a16:creationId xmlns:a16="http://schemas.microsoft.com/office/drawing/2014/main" id="{BEC00386-FB66-4D6F-ACDB-799968E9A69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0825" y="2838450"/>
            <a:ext cx="2819400" cy="37592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Bilde 2">
            <a:extLst>
              <a:ext uri="{FF2B5EF4-FFF2-40B4-BE49-F238E27FC236}">
                <a16:creationId xmlns:a16="http://schemas.microsoft.com/office/drawing/2014/main" id="{1CCF068C-B885-4CC1-8E55-60AFDFD98C5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347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03" name="Rectangle 3">
            <a:extLst>
              <a:ext uri="{FF2B5EF4-FFF2-40B4-BE49-F238E27FC236}">
                <a16:creationId xmlns:a16="http://schemas.microsoft.com/office/drawing/2014/main" id="{84F6960F-99CB-43DD-9027-19639A9DA418}"/>
              </a:ext>
            </a:extLst>
          </p:cNvPr>
          <p:cNvSpPr>
            <a:spLocks noChangeArrowheads="1"/>
          </p:cNvSpPr>
          <p:nvPr/>
        </p:nvSpPr>
        <p:spPr bwMode="auto">
          <a:xfrm>
            <a:off x="0" y="1482725"/>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buFontTx/>
              <a:buAutoNum type="arabicParenR"/>
            </a:pPr>
            <a:r>
              <a:rPr lang="nb-NO" altLang="nb-NO" sz="4800">
                <a:latin typeface="Baskerville Old Face" panose="02020602080505020303" pitchFamily="18" charset="0"/>
              </a:rPr>
              <a:t>Tips til turistfasen </a:t>
            </a:r>
          </a:p>
        </p:txBody>
      </p:sp>
      <p:sp>
        <p:nvSpPr>
          <p:cNvPr id="51204" name="Rectangle 4">
            <a:extLst>
              <a:ext uri="{FF2B5EF4-FFF2-40B4-BE49-F238E27FC236}">
                <a16:creationId xmlns:a16="http://schemas.microsoft.com/office/drawing/2014/main" id="{D75B5E8A-BEFA-41B0-A069-E1EA8B20C718}"/>
              </a:ext>
            </a:extLst>
          </p:cNvPr>
          <p:cNvSpPr>
            <a:spLocks noChangeArrowheads="1"/>
          </p:cNvSpPr>
          <p:nvPr/>
        </p:nvSpPr>
        <p:spPr bwMode="auto">
          <a:xfrm>
            <a:off x="349250" y="3382963"/>
            <a:ext cx="7848600" cy="2016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defRPr>
                <a:solidFill>
                  <a:schemeClr val="tx1"/>
                </a:solidFill>
                <a:latin typeface="Arial" panose="020B0604020202020204" pitchFamily="34" charset="0"/>
              </a:defRPr>
            </a:lvl1pPr>
            <a:lvl2pPr marL="800100" indent="-342900">
              <a:defRPr>
                <a:solidFill>
                  <a:schemeClr val="tx1"/>
                </a:solidFill>
                <a:latin typeface="Arial" panose="020B0604020202020204" pitchFamily="34" charset="0"/>
              </a:defRPr>
            </a:lvl2pPr>
            <a:lvl3pPr marL="1257300" indent="-342900">
              <a:defRPr>
                <a:solidFill>
                  <a:schemeClr val="tx1"/>
                </a:solidFill>
                <a:latin typeface="Arial" panose="020B0604020202020204" pitchFamily="34" charset="0"/>
              </a:defRPr>
            </a:lvl3pPr>
            <a:lvl4pPr marL="1714500" indent="-342900">
              <a:defRPr>
                <a:solidFill>
                  <a:schemeClr val="tx1"/>
                </a:solidFill>
                <a:latin typeface="Arial" panose="020B0604020202020204" pitchFamily="34" charset="0"/>
              </a:defRPr>
            </a:lvl4pPr>
            <a:lvl5pPr marL="2171700" indent="-342900">
              <a:defRPr>
                <a:solidFill>
                  <a:schemeClr val="tx1"/>
                </a:solidFill>
                <a:latin typeface="Arial" panose="020B0604020202020204" pitchFamily="34" charset="0"/>
              </a:defRPr>
            </a:lvl5pPr>
            <a:lvl6pPr marL="2628900" indent="-342900" eaLnBrk="0" fontAlgn="base" hangingPunct="0">
              <a:spcBef>
                <a:spcPct val="0"/>
              </a:spcBef>
              <a:spcAft>
                <a:spcPct val="0"/>
              </a:spcAft>
              <a:defRPr>
                <a:solidFill>
                  <a:schemeClr val="tx1"/>
                </a:solidFill>
                <a:latin typeface="Arial" panose="020B0604020202020204" pitchFamily="34" charset="0"/>
              </a:defRPr>
            </a:lvl6pPr>
            <a:lvl7pPr marL="3086100" indent="-342900" eaLnBrk="0" fontAlgn="base" hangingPunct="0">
              <a:spcBef>
                <a:spcPct val="0"/>
              </a:spcBef>
              <a:spcAft>
                <a:spcPct val="0"/>
              </a:spcAft>
              <a:defRPr>
                <a:solidFill>
                  <a:schemeClr val="tx1"/>
                </a:solidFill>
                <a:latin typeface="Arial" panose="020B0604020202020204" pitchFamily="34" charset="0"/>
              </a:defRPr>
            </a:lvl7pPr>
            <a:lvl8pPr marL="3543300" indent="-342900" eaLnBrk="0" fontAlgn="base" hangingPunct="0">
              <a:spcBef>
                <a:spcPct val="0"/>
              </a:spcBef>
              <a:spcAft>
                <a:spcPct val="0"/>
              </a:spcAft>
              <a:defRPr>
                <a:solidFill>
                  <a:schemeClr val="tx1"/>
                </a:solidFill>
                <a:latin typeface="Arial" panose="020B0604020202020204" pitchFamily="34" charset="0"/>
              </a:defRPr>
            </a:lvl8pPr>
            <a:lvl9pPr marL="4000500" indent="-342900" eaLnBrk="0" fontAlgn="base" hangingPunct="0">
              <a:spcBef>
                <a:spcPct val="0"/>
              </a:spcBef>
              <a:spcAft>
                <a:spcPct val="0"/>
              </a:spcAft>
              <a:defRPr>
                <a:solidFill>
                  <a:schemeClr val="tx1"/>
                </a:solidFill>
                <a:latin typeface="Arial" panose="020B0604020202020204" pitchFamily="34" charset="0"/>
              </a:defRPr>
            </a:lvl9pPr>
          </a:lstStyle>
          <a:p>
            <a:pPr>
              <a:buFontTx/>
              <a:buChar char="-"/>
            </a:pPr>
            <a:r>
              <a:rPr lang="nb-NO" altLang="nb-NO" sz="2500">
                <a:latin typeface="Baskerville Old Face" panose="02020602080505020303" pitchFamily="18" charset="0"/>
              </a:rPr>
              <a:t>Nyt den</a:t>
            </a:r>
          </a:p>
          <a:p>
            <a:pPr>
              <a:buFontTx/>
              <a:buChar char="-"/>
            </a:pPr>
            <a:r>
              <a:rPr lang="nb-NO" altLang="nb-NO" sz="2500">
                <a:latin typeface="Baskerville Old Face" panose="02020602080505020303" pitchFamily="18" charset="0"/>
              </a:rPr>
              <a:t>Sug til deg inntrykk</a:t>
            </a:r>
          </a:p>
          <a:p>
            <a:pPr>
              <a:buFontTx/>
              <a:buChar char="-"/>
            </a:pPr>
            <a:r>
              <a:rPr lang="nb-NO" altLang="nb-NO" sz="2500">
                <a:latin typeface="Baskerville Old Face" panose="02020602080505020303" pitchFamily="18" charset="0"/>
              </a:rPr>
              <a:t>Ikke tenk at dette er standard</a:t>
            </a:r>
          </a:p>
          <a:p>
            <a:pPr>
              <a:buFontTx/>
              <a:buChar char="-"/>
            </a:pPr>
            <a:r>
              <a:rPr lang="nb-NO" altLang="nb-NO" sz="2500">
                <a:latin typeface="Baskerville Old Face" panose="02020602080505020303" pitchFamily="18" charset="0"/>
              </a:rPr>
              <a:t>Ikke gru deg til kultursjokket</a:t>
            </a:r>
          </a:p>
          <a:p>
            <a:endParaRPr lang="nb-NO" altLang="nb-NO" sz="250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Bilde 2" descr="Et bilde som inneholder innendørs, bord, leke, person&#10;&#10;Beskrivelse som er generert med svært høy visshet">
            <a:extLst>
              <a:ext uri="{FF2B5EF4-FFF2-40B4-BE49-F238E27FC236}">
                <a16:creationId xmlns:a16="http://schemas.microsoft.com/office/drawing/2014/main" id="{ADB6A106-99E7-42CA-8CFA-BA8011F1F1A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9280" b="24725"/>
          <a:stretch>
            <a:fillRect/>
          </a:stretch>
        </p:blipFill>
        <p:spPr bwMode="auto">
          <a:xfrm>
            <a:off x="0" y="0"/>
            <a:ext cx="9172575" cy="338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3251" name="Rectangle 3">
            <a:extLst>
              <a:ext uri="{FF2B5EF4-FFF2-40B4-BE49-F238E27FC236}">
                <a16:creationId xmlns:a16="http://schemas.microsoft.com/office/drawing/2014/main" id="{775A8A65-DC96-4C0C-9917-974DF49560E0}"/>
              </a:ext>
            </a:extLst>
          </p:cNvPr>
          <p:cNvSpPr>
            <a:spLocks noChangeArrowheads="1"/>
          </p:cNvSpPr>
          <p:nvPr/>
        </p:nvSpPr>
        <p:spPr bwMode="auto">
          <a:xfrm>
            <a:off x="133350" y="17097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nb-NO" altLang="nb-NO" sz="6000">
                <a:solidFill>
                  <a:schemeClr val="bg1"/>
                </a:solidFill>
                <a:latin typeface="Baskerville Old Face" panose="02020602080505020303" pitchFamily="18" charset="0"/>
              </a:rPr>
              <a:t>Sjokkfasen</a:t>
            </a:r>
          </a:p>
          <a:p>
            <a:pPr eaLnBrk="1" hangingPunct="1">
              <a:spcBef>
                <a:spcPct val="0"/>
              </a:spcBef>
              <a:buFontTx/>
              <a:buNone/>
            </a:pPr>
            <a:endParaRPr lang="en-US" altLang="nb-NO" sz="4000" b="1" i="1">
              <a:solidFill>
                <a:schemeClr val="bg1"/>
              </a:solidFill>
              <a:latin typeface="Calibri" panose="020F0502020204030204" pitchFamily="34" charset="0"/>
            </a:endParaRPr>
          </a:p>
        </p:txBody>
      </p:sp>
      <p:sp>
        <p:nvSpPr>
          <p:cNvPr id="53252" name="Rectangle 4">
            <a:extLst>
              <a:ext uri="{FF2B5EF4-FFF2-40B4-BE49-F238E27FC236}">
                <a16:creationId xmlns:a16="http://schemas.microsoft.com/office/drawing/2014/main" id="{66FDB799-C9FC-4655-99DA-E520018A533F}"/>
              </a:ext>
            </a:extLst>
          </p:cNvPr>
          <p:cNvSpPr>
            <a:spLocks noChangeArrowheads="1"/>
          </p:cNvSpPr>
          <p:nvPr/>
        </p:nvSpPr>
        <p:spPr bwMode="auto">
          <a:xfrm>
            <a:off x="323850" y="3746500"/>
            <a:ext cx="7848600" cy="1631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defRPr>
                <a:solidFill>
                  <a:schemeClr val="tx1"/>
                </a:solidFill>
                <a:latin typeface="Arial" panose="020B0604020202020204" pitchFamily="34" charset="0"/>
              </a:defRPr>
            </a:lvl1pPr>
            <a:lvl2pPr marL="800100" indent="-342900">
              <a:defRPr>
                <a:solidFill>
                  <a:schemeClr val="tx1"/>
                </a:solidFill>
                <a:latin typeface="Arial" panose="020B0604020202020204" pitchFamily="34" charset="0"/>
              </a:defRPr>
            </a:lvl2pPr>
            <a:lvl3pPr marL="1257300" indent="-342900">
              <a:defRPr>
                <a:solidFill>
                  <a:schemeClr val="tx1"/>
                </a:solidFill>
                <a:latin typeface="Arial" panose="020B0604020202020204" pitchFamily="34" charset="0"/>
              </a:defRPr>
            </a:lvl3pPr>
            <a:lvl4pPr marL="1714500" indent="-342900">
              <a:defRPr>
                <a:solidFill>
                  <a:schemeClr val="tx1"/>
                </a:solidFill>
                <a:latin typeface="Arial" panose="020B0604020202020204" pitchFamily="34" charset="0"/>
              </a:defRPr>
            </a:lvl4pPr>
            <a:lvl5pPr marL="2171700" indent="-342900">
              <a:defRPr>
                <a:solidFill>
                  <a:schemeClr val="tx1"/>
                </a:solidFill>
                <a:latin typeface="Arial" panose="020B0604020202020204" pitchFamily="34" charset="0"/>
              </a:defRPr>
            </a:lvl5pPr>
            <a:lvl6pPr marL="2628900" indent="-342900" eaLnBrk="0" fontAlgn="base" hangingPunct="0">
              <a:spcBef>
                <a:spcPct val="0"/>
              </a:spcBef>
              <a:spcAft>
                <a:spcPct val="0"/>
              </a:spcAft>
              <a:defRPr>
                <a:solidFill>
                  <a:schemeClr val="tx1"/>
                </a:solidFill>
                <a:latin typeface="Arial" panose="020B0604020202020204" pitchFamily="34" charset="0"/>
              </a:defRPr>
            </a:lvl6pPr>
            <a:lvl7pPr marL="3086100" indent="-342900" eaLnBrk="0" fontAlgn="base" hangingPunct="0">
              <a:spcBef>
                <a:spcPct val="0"/>
              </a:spcBef>
              <a:spcAft>
                <a:spcPct val="0"/>
              </a:spcAft>
              <a:defRPr>
                <a:solidFill>
                  <a:schemeClr val="tx1"/>
                </a:solidFill>
                <a:latin typeface="Arial" panose="020B0604020202020204" pitchFamily="34" charset="0"/>
              </a:defRPr>
            </a:lvl7pPr>
            <a:lvl8pPr marL="3543300" indent="-342900" eaLnBrk="0" fontAlgn="base" hangingPunct="0">
              <a:spcBef>
                <a:spcPct val="0"/>
              </a:spcBef>
              <a:spcAft>
                <a:spcPct val="0"/>
              </a:spcAft>
              <a:defRPr>
                <a:solidFill>
                  <a:schemeClr val="tx1"/>
                </a:solidFill>
                <a:latin typeface="Arial" panose="020B0604020202020204" pitchFamily="34" charset="0"/>
              </a:defRPr>
            </a:lvl8pPr>
            <a:lvl9pPr marL="4000500" indent="-342900" eaLnBrk="0" fontAlgn="base" hangingPunct="0">
              <a:spcBef>
                <a:spcPct val="0"/>
              </a:spcBef>
              <a:spcAft>
                <a:spcPct val="0"/>
              </a:spcAft>
              <a:defRPr>
                <a:solidFill>
                  <a:schemeClr val="tx1"/>
                </a:solidFill>
                <a:latin typeface="Arial" panose="020B0604020202020204" pitchFamily="34" charset="0"/>
              </a:defRPr>
            </a:lvl9pPr>
          </a:lstStyle>
          <a:p>
            <a:pPr>
              <a:buFontTx/>
              <a:buChar char="-"/>
            </a:pPr>
            <a:r>
              <a:rPr lang="nb-NO" altLang="nb-NO" sz="2500">
                <a:latin typeface="Baskerville Old Face" panose="02020602080505020303" pitchFamily="18" charset="0"/>
              </a:rPr>
              <a:t>Hverdag hvor alt ikke fungerer.</a:t>
            </a:r>
          </a:p>
          <a:p>
            <a:pPr>
              <a:buFontTx/>
              <a:buChar char="-"/>
            </a:pPr>
            <a:r>
              <a:rPr lang="nb-NO" altLang="nb-NO" sz="2500">
                <a:latin typeface="Baskerville Old Face" panose="02020602080505020303" pitchFamily="18" charset="0"/>
              </a:rPr>
              <a:t>Forstår ikke og gjør seg ikke forstått</a:t>
            </a:r>
          </a:p>
          <a:p>
            <a:pPr>
              <a:buFontTx/>
              <a:buChar char="-"/>
            </a:pPr>
            <a:r>
              <a:rPr lang="nb-NO" altLang="nb-NO" sz="2500">
                <a:latin typeface="Baskerville Old Face" panose="02020602080505020303" pitchFamily="18" charset="0"/>
              </a:rPr>
              <a:t>HJELP! </a:t>
            </a:r>
          </a:p>
          <a:p>
            <a:pPr>
              <a:buFontTx/>
              <a:buChar char="-"/>
            </a:pPr>
            <a:r>
              <a:rPr lang="nb-NO" altLang="nb-NO" sz="2500">
                <a:latin typeface="Baskerville Old Face" panose="02020602080505020303" pitchFamily="18" charset="0"/>
              </a:rPr>
              <a:t>JEG VIL HJEM!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Bilde 1">
            <a:extLst>
              <a:ext uri="{FF2B5EF4-FFF2-40B4-BE49-F238E27FC236}">
                <a16:creationId xmlns:a16="http://schemas.microsoft.com/office/drawing/2014/main" id="{649C0CE0-AA2F-42BD-AFEC-AFC0EDC1685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0800"/>
            <a:ext cx="9144000" cy="347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299" name="Rectangle 3">
            <a:extLst>
              <a:ext uri="{FF2B5EF4-FFF2-40B4-BE49-F238E27FC236}">
                <a16:creationId xmlns:a16="http://schemas.microsoft.com/office/drawing/2014/main" id="{3AFD7611-0B00-4842-B4BF-7274A87E7E4E}"/>
              </a:ext>
            </a:extLst>
          </p:cNvPr>
          <p:cNvSpPr>
            <a:spLocks noGrp="1" noChangeArrowheads="1"/>
          </p:cNvSpPr>
          <p:nvPr>
            <p:ph type="body" idx="1"/>
          </p:nvPr>
        </p:nvSpPr>
        <p:spPr>
          <a:xfrm>
            <a:off x="153988" y="2924175"/>
            <a:ext cx="8229600" cy="3221038"/>
          </a:xfrm>
        </p:spPr>
        <p:txBody>
          <a:bodyPr/>
          <a:lstStyle/>
          <a:p>
            <a:pPr eaLnBrk="1" hangingPunct="1"/>
            <a:r>
              <a:rPr lang="en-GB" altLang="nb-NO" sz="2800">
                <a:latin typeface="Baskerville Old Face" panose="02020602080505020303" pitchFamily="18" charset="0"/>
              </a:rPr>
              <a:t>Forandringer i de fysiske omgivelsene</a:t>
            </a:r>
          </a:p>
          <a:p>
            <a:pPr eaLnBrk="1" hangingPunct="1"/>
            <a:r>
              <a:rPr lang="en-US" altLang="nb-NO" sz="2800">
                <a:latin typeface="Baskerville Old Face" panose="02020602080505020303" pitchFamily="18" charset="0"/>
              </a:rPr>
              <a:t>Forskjellig klima</a:t>
            </a:r>
          </a:p>
          <a:p>
            <a:pPr eaLnBrk="1" hangingPunct="1"/>
            <a:r>
              <a:rPr lang="en-US" altLang="nb-NO" sz="2800">
                <a:latin typeface="Baskerville Old Face" panose="02020602080505020303" pitchFamily="18" charset="0"/>
              </a:rPr>
              <a:t>Mangel på materiale goder</a:t>
            </a:r>
          </a:p>
          <a:p>
            <a:pPr eaLnBrk="1" hangingPunct="1"/>
            <a:r>
              <a:rPr lang="en-US" altLang="nb-NO" sz="2800">
                <a:latin typeface="Baskerville Old Face" panose="02020602080505020303" pitchFamily="18" charset="0"/>
              </a:rPr>
              <a:t>Mangel på intrastruktur</a:t>
            </a:r>
          </a:p>
          <a:p>
            <a:pPr eaLnBrk="1" hangingPunct="1"/>
            <a:r>
              <a:rPr lang="en-US" altLang="nb-NO" sz="2800">
                <a:latin typeface="Baskerville Old Face" panose="02020602080505020303" pitchFamily="18" charset="0"/>
              </a:rPr>
              <a:t>Ekle insekter</a:t>
            </a:r>
          </a:p>
          <a:p>
            <a:pPr eaLnBrk="1" hangingPunct="1"/>
            <a:r>
              <a:rPr lang="en-US" altLang="nb-NO" sz="2800">
                <a:latin typeface="Baskerville Old Face" panose="02020602080505020303" pitchFamily="18" charset="0"/>
              </a:rPr>
              <a:t>Ukjente ansikter</a:t>
            </a:r>
          </a:p>
        </p:txBody>
      </p:sp>
      <p:sp>
        <p:nvSpPr>
          <p:cNvPr id="51204" name="Rectangle 5">
            <a:extLst>
              <a:ext uri="{FF2B5EF4-FFF2-40B4-BE49-F238E27FC236}">
                <a16:creationId xmlns:a16="http://schemas.microsoft.com/office/drawing/2014/main" id="{7B9D9FAD-A1D3-47D6-90E8-1BD66CD5BD77}"/>
              </a:ext>
            </a:extLst>
          </p:cNvPr>
          <p:cNvSpPr>
            <a:spLocks noChangeArrowheads="1"/>
          </p:cNvSpPr>
          <p:nvPr/>
        </p:nvSpPr>
        <p:spPr bwMode="auto">
          <a:xfrm>
            <a:off x="177800" y="13414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defRPr/>
            </a:pPr>
            <a:r>
              <a:rPr lang="nb-NO" altLang="nb-NO" sz="4800" b="1" i="1" dirty="0">
                <a:solidFill>
                  <a:schemeClr val="tx1">
                    <a:lumMod val="95000"/>
                    <a:lumOff val="5000"/>
                  </a:schemeClr>
                </a:solidFill>
                <a:latin typeface="Baskerville Old Face" panose="02020602080505020303" pitchFamily="18" charset="0"/>
              </a:rPr>
              <a:t>Country sjokk</a:t>
            </a:r>
            <a:endParaRPr lang="en-US" altLang="nb-NO" sz="4800" b="1" i="1" dirty="0">
              <a:solidFill>
                <a:schemeClr val="tx1">
                  <a:lumMod val="95000"/>
                  <a:lumOff val="5000"/>
                </a:schemeClr>
              </a:solidFill>
              <a:latin typeface="Baskerville Old Face" panose="02020602080505020303" pitchFamily="18"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Bilde 1">
            <a:extLst>
              <a:ext uri="{FF2B5EF4-FFF2-40B4-BE49-F238E27FC236}">
                <a16:creationId xmlns:a16="http://schemas.microsoft.com/office/drawing/2014/main" id="{DBB9A8FB-EFA5-42A1-B85F-6253887B1A0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9213"/>
            <a:ext cx="9140825" cy="3478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7347" name="Rectangle 3">
            <a:extLst>
              <a:ext uri="{FF2B5EF4-FFF2-40B4-BE49-F238E27FC236}">
                <a16:creationId xmlns:a16="http://schemas.microsoft.com/office/drawing/2014/main" id="{70A366A0-E38E-4E1B-9661-40978D1B3351}"/>
              </a:ext>
            </a:extLst>
          </p:cNvPr>
          <p:cNvSpPr>
            <a:spLocks noGrp="1" noChangeArrowheads="1"/>
          </p:cNvSpPr>
          <p:nvPr>
            <p:ph type="body" idx="1"/>
          </p:nvPr>
        </p:nvSpPr>
        <p:spPr>
          <a:xfrm>
            <a:off x="174625" y="3341688"/>
            <a:ext cx="8229600" cy="3371850"/>
          </a:xfrm>
        </p:spPr>
        <p:txBody>
          <a:bodyPr/>
          <a:lstStyle/>
          <a:p>
            <a:pPr eaLnBrk="1" hangingPunct="1">
              <a:lnSpc>
                <a:spcPct val="90000"/>
              </a:lnSpc>
            </a:pPr>
            <a:r>
              <a:rPr lang="en-US" altLang="nb-NO" sz="2000">
                <a:latin typeface="Baskerville Old Face" panose="02020602080505020303" pitchFamily="18" charset="0"/>
              </a:rPr>
              <a:t> “…</a:t>
            </a:r>
            <a:r>
              <a:rPr lang="en-US" altLang="nb-NO" sz="2000" i="1">
                <a:latin typeface="Baskerville Old Face" panose="02020602080505020303" pitchFamily="18" charset="0"/>
              </a:rPr>
              <a:t>is the term used to describe the more pronounced reactions of the psychological disorientation most people experience when they move for an extended period of time into a culture markedly different from their own</a:t>
            </a:r>
            <a:r>
              <a:rPr lang="en-US" altLang="nb-NO" sz="2000">
                <a:latin typeface="Baskerville Old Face" panose="02020602080505020303" pitchFamily="18" charset="0"/>
              </a:rPr>
              <a:t>.” </a:t>
            </a:r>
            <a:r>
              <a:rPr lang="en-US" altLang="nb-NO" sz="2000" b="1">
                <a:latin typeface="Baskerville Old Face" panose="02020602080505020303" pitchFamily="18" charset="0"/>
              </a:rPr>
              <a:t>Robert Kohls</a:t>
            </a:r>
          </a:p>
          <a:p>
            <a:pPr eaLnBrk="1" hangingPunct="1">
              <a:lnSpc>
                <a:spcPct val="130000"/>
              </a:lnSpc>
            </a:pPr>
            <a:r>
              <a:rPr lang="en-US" altLang="nb-NO" sz="2000">
                <a:latin typeface="Baskerville Old Face" panose="02020602080505020303" pitchFamily="18" charset="0"/>
              </a:rPr>
              <a:t>“…</a:t>
            </a:r>
            <a:r>
              <a:rPr lang="en-US" altLang="nb-NO" sz="2000" i="1">
                <a:latin typeface="Baskerville Old Face" panose="02020602080505020303" pitchFamily="18" charset="0"/>
              </a:rPr>
              <a:t>is that negative impact the unfamiliar world makes on you</a:t>
            </a:r>
            <a:r>
              <a:rPr lang="en-US" altLang="nb-NO" sz="2000">
                <a:latin typeface="Baskerville Old Face" panose="02020602080505020303" pitchFamily="18" charset="0"/>
              </a:rPr>
              <a:t>.” </a:t>
            </a:r>
            <a:r>
              <a:rPr lang="en-US" altLang="nb-NO" sz="2000" b="1">
                <a:latin typeface="Baskerville Old Face" panose="02020602080505020303" pitchFamily="18" charset="0"/>
              </a:rPr>
              <a:t>Sarah Lanier</a:t>
            </a:r>
            <a:r>
              <a:rPr lang="en-US" altLang="nb-NO" sz="2000">
                <a:latin typeface="Baskerville Old Face" panose="02020602080505020303" pitchFamily="18" charset="0"/>
              </a:rPr>
              <a:t> </a:t>
            </a:r>
          </a:p>
          <a:p>
            <a:pPr eaLnBrk="1" hangingPunct="1">
              <a:lnSpc>
                <a:spcPct val="140000"/>
              </a:lnSpc>
            </a:pPr>
            <a:r>
              <a:rPr lang="en-US" altLang="nb-NO" sz="2000">
                <a:latin typeface="Baskerville Old Face" panose="02020602080505020303" pitchFamily="18" charset="0"/>
              </a:rPr>
              <a:t>“…</a:t>
            </a:r>
            <a:r>
              <a:rPr lang="en-US" altLang="nb-NO" sz="2000" i="1">
                <a:latin typeface="Baskerville Old Face" panose="02020602080505020303" pitchFamily="18" charset="0"/>
              </a:rPr>
              <a:t>is the result of frustrated expectations you have regarding the behavior of the local people</a:t>
            </a:r>
            <a:r>
              <a:rPr lang="en-US" altLang="nb-NO" sz="2000">
                <a:latin typeface="Baskerville Old Face" panose="02020602080505020303" pitchFamily="18" charset="0"/>
              </a:rPr>
              <a:t>.”</a:t>
            </a:r>
          </a:p>
        </p:txBody>
      </p:sp>
      <p:sp>
        <p:nvSpPr>
          <p:cNvPr id="53252" name="Rectangle 5">
            <a:extLst>
              <a:ext uri="{FF2B5EF4-FFF2-40B4-BE49-F238E27FC236}">
                <a16:creationId xmlns:a16="http://schemas.microsoft.com/office/drawing/2014/main" id="{8AB40B3B-FBC0-4D45-8F61-A4E6AC7CFFD5}"/>
              </a:ext>
            </a:extLst>
          </p:cNvPr>
          <p:cNvSpPr>
            <a:spLocks noChangeArrowheads="1"/>
          </p:cNvSpPr>
          <p:nvPr/>
        </p:nvSpPr>
        <p:spPr bwMode="auto">
          <a:xfrm>
            <a:off x="174625" y="1206500"/>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defRPr/>
            </a:pPr>
            <a:r>
              <a:rPr lang="nb-NO" altLang="nb-NO" sz="4000" b="1" i="1" dirty="0">
                <a:solidFill>
                  <a:schemeClr val="tx1">
                    <a:lumMod val="95000"/>
                    <a:lumOff val="5000"/>
                  </a:schemeClr>
                </a:solidFill>
                <a:latin typeface="Baskerville Old Face" panose="02020602080505020303" pitchFamily="18" charset="0"/>
              </a:rPr>
              <a:t>Kultursjokk</a:t>
            </a:r>
            <a:endParaRPr lang="en-US" altLang="nb-NO" sz="4000" b="1" i="1" dirty="0">
              <a:solidFill>
                <a:schemeClr val="tx1">
                  <a:lumMod val="95000"/>
                  <a:lumOff val="5000"/>
                </a:schemeClr>
              </a:solidFill>
              <a:latin typeface="Baskerville Old Face" panose="02020602080505020303" pitchFamily="18"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Bilde 2">
            <a:extLst>
              <a:ext uri="{FF2B5EF4-FFF2-40B4-BE49-F238E27FC236}">
                <a16:creationId xmlns:a16="http://schemas.microsoft.com/office/drawing/2014/main" id="{A75BCE0F-0DCC-467F-8F2A-B9B75CC366D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347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299" name="Rectangle 3">
            <a:extLst>
              <a:ext uri="{FF2B5EF4-FFF2-40B4-BE49-F238E27FC236}">
                <a16:creationId xmlns:a16="http://schemas.microsoft.com/office/drawing/2014/main" id="{432858FF-C28A-4BEB-9839-0AA2B16DC1F2}"/>
              </a:ext>
            </a:extLst>
          </p:cNvPr>
          <p:cNvSpPr>
            <a:spLocks noChangeArrowheads="1"/>
          </p:cNvSpPr>
          <p:nvPr/>
        </p:nvSpPr>
        <p:spPr bwMode="auto">
          <a:xfrm>
            <a:off x="133350" y="11255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defRPr/>
            </a:pPr>
            <a:r>
              <a:rPr lang="nb-NO" altLang="nb-NO" sz="4000" b="1" i="1" dirty="0">
                <a:solidFill>
                  <a:schemeClr val="tx1">
                    <a:lumMod val="95000"/>
                    <a:lumOff val="5000"/>
                  </a:schemeClr>
                </a:solidFill>
                <a:latin typeface="Baskerville Old Face" panose="02020602080505020303" pitchFamily="18" charset="0"/>
              </a:rPr>
              <a:t>Fasene</a:t>
            </a:r>
            <a:endParaRPr lang="en-US" altLang="nb-NO" sz="4000" b="1" i="1" dirty="0">
              <a:solidFill>
                <a:schemeClr val="tx1">
                  <a:lumMod val="95000"/>
                  <a:lumOff val="5000"/>
                </a:schemeClr>
              </a:solidFill>
              <a:latin typeface="Baskerville Old Face" panose="02020602080505020303" pitchFamily="18" charset="0"/>
            </a:endParaRPr>
          </a:p>
        </p:txBody>
      </p:sp>
      <p:sp>
        <p:nvSpPr>
          <p:cNvPr id="59396" name="Rectangle 4">
            <a:extLst>
              <a:ext uri="{FF2B5EF4-FFF2-40B4-BE49-F238E27FC236}">
                <a16:creationId xmlns:a16="http://schemas.microsoft.com/office/drawing/2014/main" id="{2BF7CDF5-7A1E-4745-9E8F-AADA4BF89946}"/>
              </a:ext>
            </a:extLst>
          </p:cNvPr>
          <p:cNvSpPr>
            <a:spLocks noChangeArrowheads="1"/>
          </p:cNvSpPr>
          <p:nvPr/>
        </p:nvSpPr>
        <p:spPr bwMode="auto">
          <a:xfrm>
            <a:off x="214313" y="2855913"/>
            <a:ext cx="8713787" cy="1247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defRPr>
                <a:solidFill>
                  <a:schemeClr val="tx1"/>
                </a:solidFill>
                <a:latin typeface="Arial" panose="020B0604020202020204" pitchFamily="34" charset="0"/>
              </a:defRPr>
            </a:lvl1pPr>
            <a:lvl2pPr marL="800100" indent="-342900">
              <a:defRPr>
                <a:solidFill>
                  <a:schemeClr val="tx1"/>
                </a:solidFill>
                <a:latin typeface="Arial" panose="020B0604020202020204" pitchFamily="34" charset="0"/>
              </a:defRPr>
            </a:lvl2pPr>
            <a:lvl3pPr marL="1257300" indent="-342900">
              <a:defRPr>
                <a:solidFill>
                  <a:schemeClr val="tx1"/>
                </a:solidFill>
                <a:latin typeface="Arial" panose="020B0604020202020204" pitchFamily="34" charset="0"/>
              </a:defRPr>
            </a:lvl3pPr>
            <a:lvl4pPr marL="1714500" indent="-342900">
              <a:defRPr>
                <a:solidFill>
                  <a:schemeClr val="tx1"/>
                </a:solidFill>
                <a:latin typeface="Arial" panose="020B0604020202020204" pitchFamily="34" charset="0"/>
              </a:defRPr>
            </a:lvl4pPr>
            <a:lvl5pPr marL="2171700" indent="-342900">
              <a:defRPr>
                <a:solidFill>
                  <a:schemeClr val="tx1"/>
                </a:solidFill>
                <a:latin typeface="Arial" panose="020B0604020202020204" pitchFamily="34" charset="0"/>
              </a:defRPr>
            </a:lvl5pPr>
            <a:lvl6pPr marL="2628900" indent="-342900" eaLnBrk="0" fontAlgn="base" hangingPunct="0">
              <a:spcBef>
                <a:spcPct val="0"/>
              </a:spcBef>
              <a:spcAft>
                <a:spcPct val="0"/>
              </a:spcAft>
              <a:defRPr>
                <a:solidFill>
                  <a:schemeClr val="tx1"/>
                </a:solidFill>
                <a:latin typeface="Arial" panose="020B0604020202020204" pitchFamily="34" charset="0"/>
              </a:defRPr>
            </a:lvl6pPr>
            <a:lvl7pPr marL="3086100" indent="-342900" eaLnBrk="0" fontAlgn="base" hangingPunct="0">
              <a:spcBef>
                <a:spcPct val="0"/>
              </a:spcBef>
              <a:spcAft>
                <a:spcPct val="0"/>
              </a:spcAft>
              <a:defRPr>
                <a:solidFill>
                  <a:schemeClr val="tx1"/>
                </a:solidFill>
                <a:latin typeface="Arial" panose="020B0604020202020204" pitchFamily="34" charset="0"/>
              </a:defRPr>
            </a:lvl7pPr>
            <a:lvl8pPr marL="3543300" indent="-342900" eaLnBrk="0" fontAlgn="base" hangingPunct="0">
              <a:spcBef>
                <a:spcPct val="0"/>
              </a:spcBef>
              <a:spcAft>
                <a:spcPct val="0"/>
              </a:spcAft>
              <a:defRPr>
                <a:solidFill>
                  <a:schemeClr val="tx1"/>
                </a:solidFill>
                <a:latin typeface="Arial" panose="020B0604020202020204" pitchFamily="34" charset="0"/>
              </a:defRPr>
            </a:lvl8pPr>
            <a:lvl9pPr marL="4000500" indent="-342900" eaLnBrk="0" fontAlgn="base" hangingPunct="0">
              <a:spcBef>
                <a:spcPct val="0"/>
              </a:spcBef>
              <a:spcAft>
                <a:spcPct val="0"/>
              </a:spcAft>
              <a:defRPr>
                <a:solidFill>
                  <a:schemeClr val="tx1"/>
                </a:solidFill>
                <a:latin typeface="Arial" panose="020B0604020202020204" pitchFamily="34" charset="0"/>
              </a:defRPr>
            </a:lvl9pPr>
          </a:lstStyle>
          <a:p>
            <a:r>
              <a:rPr lang="nb-NO" altLang="nb-NO" sz="2500">
                <a:latin typeface="Baskerville Old Face" panose="02020602080505020303" pitchFamily="18" charset="0"/>
              </a:rPr>
              <a:t>2) Tips til sjokkfasen</a:t>
            </a:r>
          </a:p>
          <a:p>
            <a:pPr>
              <a:buFontTx/>
              <a:buChar char="-"/>
            </a:pPr>
            <a:r>
              <a:rPr lang="nb-NO" altLang="nb-NO" sz="2500">
                <a:latin typeface="Baskerville Old Face" panose="02020602080505020303" pitchFamily="18" charset="0"/>
              </a:rPr>
              <a:t>Vær observant og nysgjerrig</a:t>
            </a:r>
          </a:p>
          <a:p>
            <a:pPr>
              <a:buFontTx/>
              <a:buChar char="-"/>
            </a:pPr>
            <a:r>
              <a:rPr lang="nb-NO" altLang="nb-NO" sz="2500">
                <a:latin typeface="Baskerville Old Face" panose="02020602080505020303" pitchFamily="18" charset="0"/>
              </a:rPr>
              <a:t>Give yourself a break</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61442" name="Bilde 2">
            <a:extLst>
              <a:ext uri="{FF2B5EF4-FFF2-40B4-BE49-F238E27FC236}">
                <a16:creationId xmlns:a16="http://schemas.microsoft.com/office/drawing/2014/main" id="{C868143F-6B17-4848-A22A-C3923EC70B3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305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3251" name="Rectangle 5">
            <a:extLst>
              <a:ext uri="{FF2B5EF4-FFF2-40B4-BE49-F238E27FC236}">
                <a16:creationId xmlns:a16="http://schemas.microsoft.com/office/drawing/2014/main" id="{7BE90469-DDB0-4F99-AE08-EBC664F6DECF}"/>
              </a:ext>
            </a:extLst>
          </p:cNvPr>
          <p:cNvSpPr>
            <a:spLocks noGrp="1" noChangeArrowheads="1"/>
          </p:cNvSpPr>
          <p:nvPr>
            <p:ph sz="half" idx="2"/>
          </p:nvPr>
        </p:nvSpPr>
        <p:spPr>
          <a:xfrm>
            <a:off x="4648200" y="2420938"/>
            <a:ext cx="4038600" cy="3705225"/>
          </a:xfrm>
        </p:spPr>
        <p:txBody>
          <a:bodyPr/>
          <a:lstStyle/>
          <a:p>
            <a:pPr eaLnBrk="1" hangingPunct="1"/>
            <a:r>
              <a:rPr lang="en-GB" altLang="nb-NO" sz="1800">
                <a:latin typeface="Baskerville Old Face" panose="02020602080505020303" pitchFamily="18" charset="0"/>
              </a:rPr>
              <a:t>Å være borte fra det kjente kulturelle mønsteret</a:t>
            </a:r>
          </a:p>
          <a:p>
            <a:pPr eaLnBrk="1" hangingPunct="1"/>
            <a:r>
              <a:rPr lang="en-GB" altLang="nb-NO" sz="1800">
                <a:latin typeface="Baskerville Old Face" panose="02020602080505020303" pitchFamily="18" charset="0"/>
              </a:rPr>
              <a:t>Ha dine egne verdier utfordret &amp; avhørt</a:t>
            </a:r>
          </a:p>
          <a:p>
            <a:pPr eaLnBrk="1" hangingPunct="1"/>
            <a:r>
              <a:rPr lang="en-GB" altLang="nb-NO" sz="1800">
                <a:latin typeface="Baskerville Old Face" panose="02020602080505020303" pitchFamily="18" charset="0"/>
              </a:rPr>
              <a:t>Forventer at folk oppføre seg som vi gjør</a:t>
            </a:r>
          </a:p>
          <a:p>
            <a:pPr eaLnBrk="1" hangingPunct="1"/>
            <a:r>
              <a:rPr lang="en-GB" altLang="nb-NO" sz="1800">
                <a:latin typeface="Baskerville Old Face" panose="02020602080505020303" pitchFamily="18" charset="0"/>
              </a:rPr>
              <a:t>Å leve/arbeide over en lengre periode i en situasjon som er tvetydig</a:t>
            </a:r>
          </a:p>
          <a:p>
            <a:pPr eaLnBrk="1" hangingPunct="1"/>
            <a:r>
              <a:rPr lang="en-GB" altLang="nb-NO" sz="1800">
                <a:latin typeface="Baskerville Old Face" panose="02020602080505020303" pitchFamily="18" charset="0"/>
              </a:rPr>
              <a:t>Manglende evne til å møte forventningene til å fungere med maksimal potensial der miljøet og spillereglene er forskjellige.</a:t>
            </a:r>
          </a:p>
        </p:txBody>
      </p:sp>
      <p:pic>
        <p:nvPicPr>
          <p:cNvPr id="53253" name="Picture 6" descr="DSCF0796">
            <a:extLst>
              <a:ext uri="{FF2B5EF4-FFF2-40B4-BE49-F238E27FC236}">
                <a16:creationId xmlns:a16="http://schemas.microsoft.com/office/drawing/2014/main" id="{8886CEE4-21D7-4C45-AEB0-4F44BC615307}"/>
              </a:ext>
            </a:extLst>
          </p:cNvPr>
          <p:cNvPicPr>
            <a:picLocks noGrp="1" noChangeAspect="1" noChangeArrowheads="1"/>
          </p:cNvPicPr>
          <p:nvPr>
            <p:ph sz="half" idx="1"/>
          </p:nvPr>
        </p:nvPicPr>
        <p:blipFill>
          <a:blip r:embed="rId4">
            <a:extLst>
              <a:ext uri="{28A0092B-C50C-407E-A947-70E740481C1C}">
                <a14:useLocalDpi xmlns:a14="http://schemas.microsoft.com/office/drawing/2010/main" val="0"/>
              </a:ext>
            </a:extLst>
          </a:blip>
          <a:srcRect/>
          <a:stretch>
            <a:fillRect/>
          </a:stretch>
        </p:blipFill>
        <p:spPr>
          <a:xfrm>
            <a:off x="158750" y="2520950"/>
            <a:ext cx="3101975" cy="41370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57349" name="Rectangle 8">
            <a:extLst>
              <a:ext uri="{FF2B5EF4-FFF2-40B4-BE49-F238E27FC236}">
                <a16:creationId xmlns:a16="http://schemas.microsoft.com/office/drawing/2014/main" id="{606455FC-5A2A-4A37-8773-001CE435AC74}"/>
              </a:ext>
            </a:extLst>
          </p:cNvPr>
          <p:cNvSpPr>
            <a:spLocks noChangeArrowheads="1"/>
          </p:cNvSpPr>
          <p:nvPr/>
        </p:nvSpPr>
        <p:spPr bwMode="auto">
          <a:xfrm>
            <a:off x="158750" y="12779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defRPr/>
            </a:pPr>
            <a:r>
              <a:rPr lang="nb-NO" altLang="nb-NO" sz="4000" b="1" i="1" dirty="0">
                <a:solidFill>
                  <a:schemeClr val="tx1">
                    <a:lumMod val="95000"/>
                    <a:lumOff val="5000"/>
                  </a:schemeClr>
                </a:solidFill>
                <a:latin typeface="Baskerville Old Face" panose="02020602080505020303" pitchFamily="18" charset="0"/>
              </a:rPr>
              <a:t>Grunner for kulturstress</a:t>
            </a:r>
            <a:endParaRPr lang="en-US" altLang="nb-NO" sz="4000" b="1" i="1" dirty="0">
              <a:solidFill>
                <a:schemeClr val="tx1">
                  <a:lumMod val="95000"/>
                  <a:lumOff val="5000"/>
                </a:schemeClr>
              </a:solidFill>
              <a:latin typeface="Baskerville Old Face" panose="02020602080505020303"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3253"/>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3251">
                                            <p:txEl>
                                              <p:pRg st="0" end="0"/>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3251">
                                            <p:txEl>
                                              <p:pRg st="1" end="1"/>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3251">
                                            <p:txEl>
                                              <p:pRg st="2" end="2"/>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3251">
                                            <p:txEl>
                                              <p:pRg st="3" end="3"/>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3251">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251"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NovtJ8rNgpg?start=66">
            <a:hlinkClick r:id="" action="ppaction://media"/>
            <a:extLst>
              <a:ext uri="{FF2B5EF4-FFF2-40B4-BE49-F238E27FC236}">
                <a16:creationId xmlns:a16="http://schemas.microsoft.com/office/drawing/2014/main" id="{8105DD9C-C33D-46BA-9CC0-4B9DEAB86925}"/>
              </a:ext>
            </a:extLst>
          </p:cNvPr>
          <p:cNvPicPr>
            <a:picLocks noRot="1" noChangeAspect="1" noChangeArrowheads="1"/>
          </p:cNvPicPr>
          <p:nvPr>
            <a:videoFile r:link="rId1"/>
          </p:nvPr>
        </p:nvPicPr>
        <p:blipFill>
          <a:blip r:embed="rId3">
            <a:extLst>
              <a:ext uri="{28A0092B-C50C-407E-A947-70E740481C1C}">
                <a14:useLocalDpi xmlns:a14="http://schemas.microsoft.com/office/drawing/2010/main" val="0"/>
              </a:ext>
            </a:extLst>
          </a:blip>
          <a:srcRect/>
          <a:stretch>
            <a:fillRect/>
          </a:stretch>
        </p:blipFill>
        <p:spPr bwMode="auto">
          <a:xfrm>
            <a:off x="-36513" y="836613"/>
            <a:ext cx="9217026" cy="51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nodeType="clickPar">
                      <p:stCondLst>
                        <p:cond delay="0"/>
                      </p:stCondLst>
                      <p:childTnLst>
                        <p:par>
                          <p:cTn id="4" fill="hold" nodeType="withGroup">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 name="Bilde 2">
            <a:extLst>
              <a:ext uri="{FF2B5EF4-FFF2-40B4-BE49-F238E27FC236}">
                <a16:creationId xmlns:a16="http://schemas.microsoft.com/office/drawing/2014/main" id="{FA4C83AF-CC6A-43BD-93BD-E1507EB167C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950" y="-11113"/>
            <a:ext cx="9432925" cy="22066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5" name="Rectangle 2">
            <a:extLst>
              <a:ext uri="{FF2B5EF4-FFF2-40B4-BE49-F238E27FC236}">
                <a16:creationId xmlns:a16="http://schemas.microsoft.com/office/drawing/2014/main" id="{7A70BECF-F436-4262-B5A6-5FDB529B7F79}"/>
              </a:ext>
            </a:extLst>
          </p:cNvPr>
          <p:cNvSpPr>
            <a:spLocks noChangeArrowheads="1"/>
          </p:cNvSpPr>
          <p:nvPr/>
        </p:nvSpPr>
        <p:spPr bwMode="auto">
          <a:xfrm>
            <a:off x="395288" y="188913"/>
            <a:ext cx="8064500" cy="86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nb-NO" altLang="nb-NO" sz="4000">
              <a:solidFill>
                <a:schemeClr val="tx2"/>
              </a:solidFill>
            </a:endParaRPr>
          </a:p>
        </p:txBody>
      </p:sp>
      <p:grpSp>
        <p:nvGrpSpPr>
          <p:cNvPr id="1036" name="Group 5">
            <a:extLst>
              <a:ext uri="{FF2B5EF4-FFF2-40B4-BE49-F238E27FC236}">
                <a16:creationId xmlns:a16="http://schemas.microsoft.com/office/drawing/2014/main" id="{E0A6CB1A-EDA8-43B5-ACF2-E04005B1CCD2}"/>
              </a:ext>
            </a:extLst>
          </p:cNvPr>
          <p:cNvGrpSpPr>
            <a:grpSpLocks/>
          </p:cNvGrpSpPr>
          <p:nvPr/>
        </p:nvGrpSpPr>
        <p:grpSpPr bwMode="auto">
          <a:xfrm>
            <a:off x="0" y="1792288"/>
            <a:ext cx="9144000" cy="5221287"/>
            <a:chOff x="0" y="912"/>
            <a:chExt cx="5760" cy="3312"/>
          </a:xfrm>
        </p:grpSpPr>
        <p:grpSp>
          <p:nvGrpSpPr>
            <p:cNvPr id="2" name="Diagram 3">
              <a:extLst>
                <a:ext uri="{FF2B5EF4-FFF2-40B4-BE49-F238E27FC236}">
                  <a16:creationId xmlns:a16="http://schemas.microsoft.com/office/drawing/2014/main" id="{33061751-CF6C-483F-8DB7-FD0F9AA71AAB}"/>
                </a:ext>
              </a:extLst>
            </p:cNvPr>
            <p:cNvGrpSpPr>
              <a:grpSpLocks/>
            </p:cNvGrpSpPr>
            <p:nvPr/>
          </p:nvGrpSpPr>
          <p:grpSpPr bwMode="auto">
            <a:xfrm>
              <a:off x="0" y="912"/>
              <a:ext cx="5760" cy="3312"/>
              <a:chOff x="192" y="1009"/>
              <a:chExt cx="5376" cy="2832"/>
            </a:xfrm>
          </p:grpSpPr>
          <p:sp>
            <p:nvSpPr>
              <p:cNvPr id="3" name="_s1028">
                <a:extLst>
                  <a:ext uri="{FF2B5EF4-FFF2-40B4-BE49-F238E27FC236}">
                    <a16:creationId xmlns:a16="http://schemas.microsoft.com/office/drawing/2014/main" id="{DE6C9830-BFA2-4D2D-84D4-A567A9DFEAEC}"/>
                  </a:ext>
                </a:extLst>
              </p:cNvPr>
              <p:cNvSpPr>
                <a:spLocks noChangeArrowheads="1" noTextEdit="1"/>
              </p:cNvSpPr>
              <p:nvPr/>
            </p:nvSpPr>
            <p:spPr bwMode="auto">
              <a:xfrm>
                <a:off x="1965" y="1221"/>
                <a:ext cx="1831" cy="1831"/>
              </a:xfrm>
              <a:custGeom>
                <a:avLst/>
                <a:gdLst>
                  <a:gd name="G0" fmla="+- -5242880 0 0"/>
                  <a:gd name="G1" fmla="+- -8519680 0 0"/>
                  <a:gd name="G2" fmla="+- -5242880 0 -8519680"/>
                  <a:gd name="G3" fmla="+- 10800 0 0"/>
                  <a:gd name="G4" fmla="+- 0 0 -5242880"/>
                  <a:gd name="T0" fmla="*/ 360 256 1"/>
                  <a:gd name="T1" fmla="*/ 0 256 1"/>
                  <a:gd name="G5" fmla="+- G2 T0 T1"/>
                  <a:gd name="G6" fmla="?: G2 G2 G5"/>
                  <a:gd name="G7" fmla="+- 0 0 G6"/>
                  <a:gd name="G8" fmla="+- 7200 0 0"/>
                  <a:gd name="G9" fmla="+- 0 0 -8519680"/>
                  <a:gd name="G10" fmla="+- 7200 0 2700"/>
                  <a:gd name="G11" fmla="cos G10 -5242880"/>
                  <a:gd name="G12" fmla="sin G10 -5242880"/>
                  <a:gd name="G13" fmla="cos 13500 -5242880"/>
                  <a:gd name="G14" fmla="sin 13500 -5242880"/>
                  <a:gd name="G15" fmla="+- G11 10800 0"/>
                  <a:gd name="G16" fmla="+- G12 10800 0"/>
                  <a:gd name="G17" fmla="+- G13 10800 0"/>
                  <a:gd name="G18" fmla="+- G14 10800 0"/>
                  <a:gd name="G19" fmla="*/ 7200 1 2"/>
                  <a:gd name="G20" fmla="+- G19 5400 0"/>
                  <a:gd name="G21" fmla="cos G20 -5242880"/>
                  <a:gd name="G22" fmla="sin G20 -5242880"/>
                  <a:gd name="G23" fmla="+- G21 10800 0"/>
                  <a:gd name="G24" fmla="+- G12 G23 G22"/>
                  <a:gd name="G25" fmla="+- G22 G23 G11"/>
                  <a:gd name="G26" fmla="cos 10800 -5242880"/>
                  <a:gd name="G27" fmla="sin 10800 -5242880"/>
                  <a:gd name="G28" fmla="cos 7200 -5242880"/>
                  <a:gd name="G29" fmla="sin 7200 -5242880"/>
                  <a:gd name="G30" fmla="+- G26 10800 0"/>
                  <a:gd name="G31" fmla="+- G27 10800 0"/>
                  <a:gd name="G32" fmla="+- G28 10800 0"/>
                  <a:gd name="G33" fmla="+- G29 10800 0"/>
                  <a:gd name="G34" fmla="+- G19 5400 0"/>
                  <a:gd name="G35" fmla="cos G34 -8519680"/>
                  <a:gd name="G36" fmla="sin G34 -8519680"/>
                  <a:gd name="G37" fmla="+/ -8519680 -5242880 2"/>
                  <a:gd name="T2" fmla="*/ 180 256 1"/>
                  <a:gd name="T3" fmla="*/ 0 256 1"/>
                  <a:gd name="G38" fmla="+- G37 T2 T3"/>
                  <a:gd name="G39" fmla="?: G2 G37 G38"/>
                  <a:gd name="G40" fmla="cos 10800 G39"/>
                  <a:gd name="G41" fmla="sin 10800 G39"/>
                  <a:gd name="G42" fmla="cos 7200 G39"/>
                  <a:gd name="G43" fmla="sin 7200 G39"/>
                  <a:gd name="G44" fmla="+- G40 10800 0"/>
                  <a:gd name="G45" fmla="+- G41 10800 0"/>
                  <a:gd name="G46" fmla="+- G42 10800 0"/>
                  <a:gd name="G47" fmla="+- G43 10800 0"/>
                  <a:gd name="G48" fmla="+- G35 10800 0"/>
                  <a:gd name="G49" fmla="+- G36 10800 0"/>
                  <a:gd name="T4" fmla="*/ 8004 w 21600"/>
                  <a:gd name="T5" fmla="*/ 368 h 21600"/>
                  <a:gd name="T6" fmla="*/ 5014 w 21600"/>
                  <a:gd name="T7" fmla="*/ 3905 h 21600"/>
                  <a:gd name="T8" fmla="*/ 8936 w 21600"/>
                  <a:gd name="T9" fmla="*/ 3845 h 21600"/>
                  <a:gd name="T10" fmla="*/ 13144 w 21600"/>
                  <a:gd name="T11" fmla="*/ -2495 h 21600"/>
                  <a:gd name="T12" fmla="*/ 16794 w 21600"/>
                  <a:gd name="T13" fmla="*/ 2717 h 21600"/>
                  <a:gd name="T14" fmla="*/ 11581 w 21600"/>
                  <a:gd name="T15" fmla="*/ 6368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2050" y="3709"/>
                    </a:moveTo>
                    <a:cubicBezTo>
                      <a:pt x="11637" y="3636"/>
                      <a:pt x="11219" y="3600"/>
                      <a:pt x="10800" y="3600"/>
                    </a:cubicBezTo>
                    <a:cubicBezTo>
                      <a:pt x="9107" y="3600"/>
                      <a:pt x="7468" y="4196"/>
                      <a:pt x="6171" y="5284"/>
                    </a:cubicBezTo>
                    <a:lnTo>
                      <a:pt x="3857" y="2526"/>
                    </a:lnTo>
                    <a:cubicBezTo>
                      <a:pt x="5802" y="894"/>
                      <a:pt x="8260" y="0"/>
                      <a:pt x="10800" y="0"/>
                    </a:cubicBezTo>
                    <a:cubicBezTo>
                      <a:pt x="11428" y="0"/>
                      <a:pt x="12056" y="54"/>
                      <a:pt x="12675" y="164"/>
                    </a:cubicBezTo>
                    <a:lnTo>
                      <a:pt x="13144" y="-2495"/>
                    </a:lnTo>
                    <a:lnTo>
                      <a:pt x="16794" y="2717"/>
                    </a:lnTo>
                    <a:lnTo>
                      <a:pt x="11581" y="6368"/>
                    </a:lnTo>
                    <a:lnTo>
                      <a:pt x="12050" y="3709"/>
                    </a:lnTo>
                    <a:close/>
                  </a:path>
                </a:pathLst>
              </a:custGeom>
              <a:gradFill rotWithShape="1">
                <a:gsLst>
                  <a:gs pos="0">
                    <a:schemeClr val="bg1"/>
                  </a:gs>
                  <a:gs pos="100000">
                    <a:schemeClr val="hlink"/>
                  </a:gs>
                </a:gsLst>
                <a:lin ang="18900000" scaled="1"/>
              </a:gradFill>
              <a:ln w="9525">
                <a:miter lim="800000"/>
                <a:headEnd/>
                <a:tailEnd/>
              </a:ln>
              <a:scene3d>
                <a:camera prst="legacyPerspectiveTopRight"/>
                <a:lightRig rig="legacyFlat3" dir="b"/>
              </a:scene3d>
              <a:sp3d extrusionH="887400" prstMaterial="legacyMatte">
                <a:bevelT w="13500" h="13500" prst="angle"/>
                <a:bevelB w="13500" h="13500" prst="angle"/>
                <a:extrusionClr>
                  <a:schemeClr val="hlink"/>
                </a:extrusionClr>
                <a:contourClr>
                  <a:schemeClr val="hlink"/>
                </a:contourClr>
              </a:sp3d>
            </p:spPr>
            <p:txBody>
              <a:bodyPr vert="horz" wrap="square" lIns="91440" tIns="45720" rIns="91440" bIns="45720" numCol="1" anchor="ctr" anchorCtr="0" compatLnSpc="1">
                <a:prstTxWarp prst="textNoShape">
                  <a:avLst/>
                </a:prstTxWarp>
                <a:flatTx/>
              </a:bodyPr>
              <a:lstStyle/>
              <a:p>
                <a:endParaRPr lang="nb-NO"/>
              </a:p>
            </p:txBody>
          </p:sp>
          <p:sp>
            <p:nvSpPr>
              <p:cNvPr id="4" name="_s1029">
                <a:extLst>
                  <a:ext uri="{FF2B5EF4-FFF2-40B4-BE49-F238E27FC236}">
                    <a16:creationId xmlns:a16="http://schemas.microsoft.com/office/drawing/2014/main" id="{6FA71C9F-E219-4946-9573-A783C0337E8C}"/>
                  </a:ext>
                </a:extLst>
              </p:cNvPr>
              <p:cNvSpPr>
                <a:spLocks noChangeArrowheads="1" noTextEdit="1"/>
              </p:cNvSpPr>
              <p:nvPr/>
            </p:nvSpPr>
            <p:spPr bwMode="auto">
              <a:xfrm rot="7200000">
                <a:off x="2215" y="1655"/>
                <a:ext cx="1831" cy="1831"/>
              </a:xfrm>
              <a:custGeom>
                <a:avLst/>
                <a:gdLst>
                  <a:gd name="G0" fmla="+- -5242880 0 0"/>
                  <a:gd name="G1" fmla="+- -8519680 0 0"/>
                  <a:gd name="G2" fmla="+- -5242880 0 -8519680"/>
                  <a:gd name="G3" fmla="+- 10800 0 0"/>
                  <a:gd name="G4" fmla="+- 0 0 -5242880"/>
                  <a:gd name="T0" fmla="*/ 360 256 1"/>
                  <a:gd name="T1" fmla="*/ 0 256 1"/>
                  <a:gd name="G5" fmla="+- G2 T0 T1"/>
                  <a:gd name="G6" fmla="?: G2 G2 G5"/>
                  <a:gd name="G7" fmla="+- 0 0 G6"/>
                  <a:gd name="G8" fmla="+- 7200 0 0"/>
                  <a:gd name="G9" fmla="+- 0 0 -8519680"/>
                  <a:gd name="G10" fmla="+- 7200 0 2700"/>
                  <a:gd name="G11" fmla="cos G10 -5242880"/>
                  <a:gd name="G12" fmla="sin G10 -5242880"/>
                  <a:gd name="G13" fmla="cos 13500 -5242880"/>
                  <a:gd name="G14" fmla="sin 13500 -5242880"/>
                  <a:gd name="G15" fmla="+- G11 10800 0"/>
                  <a:gd name="G16" fmla="+- G12 10800 0"/>
                  <a:gd name="G17" fmla="+- G13 10800 0"/>
                  <a:gd name="G18" fmla="+- G14 10800 0"/>
                  <a:gd name="G19" fmla="*/ 7200 1 2"/>
                  <a:gd name="G20" fmla="+- G19 5400 0"/>
                  <a:gd name="G21" fmla="cos G20 -5242880"/>
                  <a:gd name="G22" fmla="sin G20 -5242880"/>
                  <a:gd name="G23" fmla="+- G21 10800 0"/>
                  <a:gd name="G24" fmla="+- G12 G23 G22"/>
                  <a:gd name="G25" fmla="+- G22 G23 G11"/>
                  <a:gd name="G26" fmla="cos 10800 -5242880"/>
                  <a:gd name="G27" fmla="sin 10800 -5242880"/>
                  <a:gd name="G28" fmla="cos 7200 -5242880"/>
                  <a:gd name="G29" fmla="sin 7200 -5242880"/>
                  <a:gd name="G30" fmla="+- G26 10800 0"/>
                  <a:gd name="G31" fmla="+- G27 10800 0"/>
                  <a:gd name="G32" fmla="+- G28 10800 0"/>
                  <a:gd name="G33" fmla="+- G29 10800 0"/>
                  <a:gd name="G34" fmla="+- G19 5400 0"/>
                  <a:gd name="G35" fmla="cos G34 -8519680"/>
                  <a:gd name="G36" fmla="sin G34 -8519680"/>
                  <a:gd name="G37" fmla="+/ -8519680 -5242880 2"/>
                  <a:gd name="T2" fmla="*/ 180 256 1"/>
                  <a:gd name="T3" fmla="*/ 0 256 1"/>
                  <a:gd name="G38" fmla="+- G37 T2 T3"/>
                  <a:gd name="G39" fmla="?: G2 G37 G38"/>
                  <a:gd name="G40" fmla="cos 10800 G39"/>
                  <a:gd name="G41" fmla="sin 10800 G39"/>
                  <a:gd name="G42" fmla="cos 7200 G39"/>
                  <a:gd name="G43" fmla="sin 7200 G39"/>
                  <a:gd name="G44" fmla="+- G40 10800 0"/>
                  <a:gd name="G45" fmla="+- G41 10800 0"/>
                  <a:gd name="G46" fmla="+- G42 10800 0"/>
                  <a:gd name="G47" fmla="+- G43 10800 0"/>
                  <a:gd name="G48" fmla="+- G35 10800 0"/>
                  <a:gd name="G49" fmla="+- G36 10800 0"/>
                  <a:gd name="T4" fmla="*/ 8004 w 21600"/>
                  <a:gd name="T5" fmla="*/ 368 h 21600"/>
                  <a:gd name="T6" fmla="*/ 5014 w 21600"/>
                  <a:gd name="T7" fmla="*/ 3905 h 21600"/>
                  <a:gd name="T8" fmla="*/ 8936 w 21600"/>
                  <a:gd name="T9" fmla="*/ 3845 h 21600"/>
                  <a:gd name="T10" fmla="*/ 13144 w 21600"/>
                  <a:gd name="T11" fmla="*/ -2495 h 21600"/>
                  <a:gd name="T12" fmla="*/ 16794 w 21600"/>
                  <a:gd name="T13" fmla="*/ 2717 h 21600"/>
                  <a:gd name="T14" fmla="*/ 11581 w 21600"/>
                  <a:gd name="T15" fmla="*/ 6368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2050" y="3709"/>
                    </a:moveTo>
                    <a:cubicBezTo>
                      <a:pt x="11637" y="3636"/>
                      <a:pt x="11219" y="3600"/>
                      <a:pt x="10800" y="3600"/>
                    </a:cubicBezTo>
                    <a:cubicBezTo>
                      <a:pt x="9107" y="3600"/>
                      <a:pt x="7468" y="4196"/>
                      <a:pt x="6171" y="5284"/>
                    </a:cubicBezTo>
                    <a:lnTo>
                      <a:pt x="3857" y="2526"/>
                    </a:lnTo>
                    <a:cubicBezTo>
                      <a:pt x="5802" y="894"/>
                      <a:pt x="8260" y="0"/>
                      <a:pt x="10800" y="0"/>
                    </a:cubicBezTo>
                    <a:cubicBezTo>
                      <a:pt x="11428" y="0"/>
                      <a:pt x="12056" y="54"/>
                      <a:pt x="12675" y="164"/>
                    </a:cubicBezTo>
                    <a:lnTo>
                      <a:pt x="13144" y="-2495"/>
                    </a:lnTo>
                    <a:lnTo>
                      <a:pt x="16794" y="2717"/>
                    </a:lnTo>
                    <a:lnTo>
                      <a:pt x="11581" y="6368"/>
                    </a:lnTo>
                    <a:lnTo>
                      <a:pt x="12050" y="3709"/>
                    </a:lnTo>
                    <a:close/>
                  </a:path>
                </a:pathLst>
              </a:custGeom>
              <a:gradFill rotWithShape="1">
                <a:gsLst>
                  <a:gs pos="0">
                    <a:schemeClr val="bg1"/>
                  </a:gs>
                  <a:gs pos="100000">
                    <a:schemeClr val="accent2"/>
                  </a:gs>
                </a:gsLst>
                <a:lin ang="18900000" scaled="1"/>
              </a:gradFill>
              <a:ln w="9525">
                <a:miter lim="800000"/>
                <a:headEnd/>
                <a:tailEnd/>
              </a:ln>
              <a:scene3d>
                <a:camera prst="legacyPerspectiveTopRight"/>
                <a:lightRig rig="legacyFlat3" dir="b"/>
              </a:scene3d>
              <a:sp3d extrusionH="887400" prstMaterial="legacyMatte">
                <a:bevelT w="13500" h="13500" prst="angle"/>
                <a:bevelB w="13500" h="13500" prst="angle"/>
                <a:extrusionClr>
                  <a:schemeClr val="accent2"/>
                </a:extrusionClr>
                <a:contourClr>
                  <a:schemeClr val="accent2"/>
                </a:contourClr>
              </a:sp3d>
            </p:spPr>
            <p:txBody>
              <a:bodyPr vert="horz" wrap="square" lIns="91440" tIns="45720" rIns="91440" bIns="45720" numCol="1" anchor="ctr" anchorCtr="0" compatLnSpc="1">
                <a:prstTxWarp prst="textNoShape">
                  <a:avLst/>
                </a:prstTxWarp>
                <a:flatTx/>
              </a:bodyPr>
              <a:lstStyle/>
              <a:p>
                <a:endParaRPr lang="nb-NO"/>
              </a:p>
            </p:txBody>
          </p:sp>
          <p:sp>
            <p:nvSpPr>
              <p:cNvPr id="5" name="_s1030">
                <a:extLst>
                  <a:ext uri="{FF2B5EF4-FFF2-40B4-BE49-F238E27FC236}">
                    <a16:creationId xmlns:a16="http://schemas.microsoft.com/office/drawing/2014/main" id="{58C70ECF-0D82-44A5-A6FF-A1B02AFD15A8}"/>
                  </a:ext>
                </a:extLst>
              </p:cNvPr>
              <p:cNvSpPr>
                <a:spLocks noChangeArrowheads="1" noTextEdit="1"/>
              </p:cNvSpPr>
              <p:nvPr/>
            </p:nvSpPr>
            <p:spPr bwMode="auto">
              <a:xfrm rot="14400000">
                <a:off x="1714" y="1654"/>
                <a:ext cx="1831" cy="1831"/>
              </a:xfrm>
              <a:custGeom>
                <a:avLst/>
                <a:gdLst>
                  <a:gd name="G0" fmla="+- -5242880 0 0"/>
                  <a:gd name="G1" fmla="+- -8519680 0 0"/>
                  <a:gd name="G2" fmla="+- -5242880 0 -8519680"/>
                  <a:gd name="G3" fmla="+- 10800 0 0"/>
                  <a:gd name="G4" fmla="+- 0 0 -5242880"/>
                  <a:gd name="T0" fmla="*/ 360 256 1"/>
                  <a:gd name="T1" fmla="*/ 0 256 1"/>
                  <a:gd name="G5" fmla="+- G2 T0 T1"/>
                  <a:gd name="G6" fmla="?: G2 G2 G5"/>
                  <a:gd name="G7" fmla="+- 0 0 G6"/>
                  <a:gd name="G8" fmla="+- 7200 0 0"/>
                  <a:gd name="G9" fmla="+- 0 0 -8519680"/>
                  <a:gd name="G10" fmla="+- 7200 0 2700"/>
                  <a:gd name="G11" fmla="cos G10 -5242880"/>
                  <a:gd name="G12" fmla="sin G10 -5242880"/>
                  <a:gd name="G13" fmla="cos 13500 -5242880"/>
                  <a:gd name="G14" fmla="sin 13500 -5242880"/>
                  <a:gd name="G15" fmla="+- G11 10800 0"/>
                  <a:gd name="G16" fmla="+- G12 10800 0"/>
                  <a:gd name="G17" fmla="+- G13 10800 0"/>
                  <a:gd name="G18" fmla="+- G14 10800 0"/>
                  <a:gd name="G19" fmla="*/ 7200 1 2"/>
                  <a:gd name="G20" fmla="+- G19 5400 0"/>
                  <a:gd name="G21" fmla="cos G20 -5242880"/>
                  <a:gd name="G22" fmla="sin G20 -5242880"/>
                  <a:gd name="G23" fmla="+- G21 10800 0"/>
                  <a:gd name="G24" fmla="+- G12 G23 G22"/>
                  <a:gd name="G25" fmla="+- G22 G23 G11"/>
                  <a:gd name="G26" fmla="cos 10800 -5242880"/>
                  <a:gd name="G27" fmla="sin 10800 -5242880"/>
                  <a:gd name="G28" fmla="cos 7200 -5242880"/>
                  <a:gd name="G29" fmla="sin 7200 -5242880"/>
                  <a:gd name="G30" fmla="+- G26 10800 0"/>
                  <a:gd name="G31" fmla="+- G27 10800 0"/>
                  <a:gd name="G32" fmla="+- G28 10800 0"/>
                  <a:gd name="G33" fmla="+- G29 10800 0"/>
                  <a:gd name="G34" fmla="+- G19 5400 0"/>
                  <a:gd name="G35" fmla="cos G34 -8519680"/>
                  <a:gd name="G36" fmla="sin G34 -8519680"/>
                  <a:gd name="G37" fmla="+/ -8519680 -5242880 2"/>
                  <a:gd name="T2" fmla="*/ 180 256 1"/>
                  <a:gd name="T3" fmla="*/ 0 256 1"/>
                  <a:gd name="G38" fmla="+- G37 T2 T3"/>
                  <a:gd name="G39" fmla="?: G2 G37 G38"/>
                  <a:gd name="G40" fmla="cos 10800 G39"/>
                  <a:gd name="G41" fmla="sin 10800 G39"/>
                  <a:gd name="G42" fmla="cos 7200 G39"/>
                  <a:gd name="G43" fmla="sin 7200 G39"/>
                  <a:gd name="G44" fmla="+- G40 10800 0"/>
                  <a:gd name="G45" fmla="+- G41 10800 0"/>
                  <a:gd name="G46" fmla="+- G42 10800 0"/>
                  <a:gd name="G47" fmla="+- G43 10800 0"/>
                  <a:gd name="G48" fmla="+- G35 10800 0"/>
                  <a:gd name="G49" fmla="+- G36 10800 0"/>
                  <a:gd name="T4" fmla="*/ 8004 w 21600"/>
                  <a:gd name="T5" fmla="*/ 368 h 21600"/>
                  <a:gd name="T6" fmla="*/ 5014 w 21600"/>
                  <a:gd name="T7" fmla="*/ 3905 h 21600"/>
                  <a:gd name="T8" fmla="*/ 8936 w 21600"/>
                  <a:gd name="T9" fmla="*/ 3845 h 21600"/>
                  <a:gd name="T10" fmla="*/ 13144 w 21600"/>
                  <a:gd name="T11" fmla="*/ -2495 h 21600"/>
                  <a:gd name="T12" fmla="*/ 16794 w 21600"/>
                  <a:gd name="T13" fmla="*/ 2717 h 21600"/>
                  <a:gd name="T14" fmla="*/ 11581 w 21600"/>
                  <a:gd name="T15" fmla="*/ 6368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2050" y="3709"/>
                    </a:moveTo>
                    <a:cubicBezTo>
                      <a:pt x="11637" y="3636"/>
                      <a:pt x="11219" y="3600"/>
                      <a:pt x="10800" y="3600"/>
                    </a:cubicBezTo>
                    <a:cubicBezTo>
                      <a:pt x="9107" y="3600"/>
                      <a:pt x="7468" y="4196"/>
                      <a:pt x="6171" y="5284"/>
                    </a:cubicBezTo>
                    <a:lnTo>
                      <a:pt x="3857" y="2526"/>
                    </a:lnTo>
                    <a:cubicBezTo>
                      <a:pt x="5802" y="894"/>
                      <a:pt x="8260" y="0"/>
                      <a:pt x="10800" y="0"/>
                    </a:cubicBezTo>
                    <a:cubicBezTo>
                      <a:pt x="11428" y="0"/>
                      <a:pt x="12056" y="54"/>
                      <a:pt x="12675" y="164"/>
                    </a:cubicBezTo>
                    <a:lnTo>
                      <a:pt x="13144" y="-2495"/>
                    </a:lnTo>
                    <a:lnTo>
                      <a:pt x="16794" y="2717"/>
                    </a:lnTo>
                    <a:lnTo>
                      <a:pt x="11581" y="6368"/>
                    </a:lnTo>
                    <a:lnTo>
                      <a:pt x="12050" y="3709"/>
                    </a:lnTo>
                    <a:close/>
                  </a:path>
                </a:pathLst>
              </a:custGeom>
              <a:gradFill rotWithShape="1">
                <a:gsLst>
                  <a:gs pos="0">
                    <a:schemeClr val="bg1"/>
                  </a:gs>
                  <a:gs pos="100000">
                    <a:schemeClr val="accent1"/>
                  </a:gs>
                </a:gsLst>
                <a:lin ang="18900000" scaled="1"/>
              </a:gradFill>
              <a:ln w="9525">
                <a:miter lim="800000"/>
                <a:headEnd/>
                <a:tailEnd/>
              </a:ln>
              <a:scene3d>
                <a:camera prst="legacyPerspectiveTopRight"/>
                <a:lightRig rig="legacyFlat3" dir="b"/>
              </a:scene3d>
              <a:sp3d extrusionH="887400" prstMaterial="legacyMatte">
                <a:bevelT w="13500" h="13500" prst="angle"/>
                <a:bevelB w="13500" h="13500" prst="angle"/>
                <a:extrusionClr>
                  <a:schemeClr val="accent1"/>
                </a:extrusionClr>
                <a:contourClr>
                  <a:schemeClr val="accent1"/>
                </a:contourClr>
              </a:sp3d>
            </p:spPr>
            <p:txBody>
              <a:bodyPr vert="horz" wrap="square" lIns="91440" tIns="45720" rIns="91440" bIns="45720" numCol="1" anchor="ctr" anchorCtr="0" compatLnSpc="1">
                <a:prstTxWarp prst="textNoShape">
                  <a:avLst/>
                </a:prstTxWarp>
                <a:flatTx/>
              </a:bodyPr>
              <a:lstStyle/>
              <a:p>
                <a:endParaRPr lang="nb-NO"/>
              </a:p>
            </p:txBody>
          </p:sp>
          <p:sp>
            <p:nvSpPr>
              <p:cNvPr id="6" name="_s1031">
                <a:extLst>
                  <a:ext uri="{FF2B5EF4-FFF2-40B4-BE49-F238E27FC236}">
                    <a16:creationId xmlns:a16="http://schemas.microsoft.com/office/drawing/2014/main" id="{848781DB-4360-4F36-969C-60529C064523}"/>
                  </a:ext>
                </a:extLst>
              </p:cNvPr>
              <p:cNvSpPr>
                <a:spLocks noChangeArrowheads="1"/>
              </p:cNvSpPr>
              <p:nvPr/>
            </p:nvSpPr>
            <p:spPr bwMode="auto">
              <a:xfrm>
                <a:off x="3381" y="1556"/>
                <a:ext cx="734" cy="7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ctr" anchorCtr="0" compatLnSpc="1">
                <a:prstTxWarp prst="textNoShape">
                  <a:avLst/>
                </a:prstTxWarp>
              </a:bodyPr>
              <a:lstStyle>
                <a:lvl1pPr marL="342900" indent="-342900">
                  <a:defRPr>
                    <a:solidFill>
                      <a:schemeClr val="tx1"/>
                    </a:solidFill>
                    <a:latin typeface="Arial" panose="020B0604020202020204" pitchFamily="34" charset="0"/>
                  </a:defRPr>
                </a:lvl1pPr>
                <a:lvl2pPr marL="800100" indent="-342900">
                  <a:defRPr>
                    <a:solidFill>
                      <a:schemeClr val="tx1"/>
                    </a:solidFill>
                    <a:latin typeface="Arial" panose="020B0604020202020204" pitchFamily="34" charset="0"/>
                  </a:defRPr>
                </a:lvl2pPr>
                <a:lvl3pPr marL="1257300" indent="-342900">
                  <a:defRPr>
                    <a:solidFill>
                      <a:schemeClr val="tx1"/>
                    </a:solidFill>
                    <a:latin typeface="Arial" panose="020B0604020202020204" pitchFamily="34" charset="0"/>
                  </a:defRPr>
                </a:lvl3pPr>
                <a:lvl4pPr marL="1714500" indent="-342900">
                  <a:defRPr>
                    <a:solidFill>
                      <a:schemeClr val="tx1"/>
                    </a:solidFill>
                    <a:latin typeface="Arial" panose="020B0604020202020204" pitchFamily="34" charset="0"/>
                  </a:defRPr>
                </a:lvl4pPr>
                <a:lvl5pPr marL="2171700" indent="-342900">
                  <a:defRPr>
                    <a:solidFill>
                      <a:schemeClr val="tx1"/>
                    </a:solidFill>
                    <a:latin typeface="Arial" panose="020B0604020202020204" pitchFamily="34" charset="0"/>
                  </a:defRPr>
                </a:lvl5pPr>
                <a:lvl6pPr marL="2628900" indent="-342900" eaLnBrk="0" fontAlgn="base" hangingPunct="0">
                  <a:spcBef>
                    <a:spcPct val="0"/>
                  </a:spcBef>
                  <a:spcAft>
                    <a:spcPct val="0"/>
                  </a:spcAft>
                  <a:defRPr>
                    <a:solidFill>
                      <a:schemeClr val="tx1"/>
                    </a:solidFill>
                    <a:latin typeface="Arial" panose="020B0604020202020204" pitchFamily="34" charset="0"/>
                  </a:defRPr>
                </a:lvl6pPr>
                <a:lvl7pPr marL="3086100" indent="-342900" eaLnBrk="0" fontAlgn="base" hangingPunct="0">
                  <a:spcBef>
                    <a:spcPct val="0"/>
                  </a:spcBef>
                  <a:spcAft>
                    <a:spcPct val="0"/>
                  </a:spcAft>
                  <a:defRPr>
                    <a:solidFill>
                      <a:schemeClr val="tx1"/>
                    </a:solidFill>
                    <a:latin typeface="Arial" panose="020B0604020202020204" pitchFamily="34" charset="0"/>
                  </a:defRPr>
                </a:lvl7pPr>
                <a:lvl8pPr marL="3543300" indent="-342900" eaLnBrk="0" fontAlgn="base" hangingPunct="0">
                  <a:spcBef>
                    <a:spcPct val="0"/>
                  </a:spcBef>
                  <a:spcAft>
                    <a:spcPct val="0"/>
                  </a:spcAft>
                  <a:defRPr>
                    <a:solidFill>
                      <a:schemeClr val="tx1"/>
                    </a:solidFill>
                    <a:latin typeface="Arial" panose="020B0604020202020204" pitchFamily="34" charset="0"/>
                  </a:defRPr>
                </a:lvl8pPr>
                <a:lvl9pPr marL="4000500" indent="-342900" eaLnBrk="0" fontAlgn="base" hangingPunct="0">
                  <a:spcBef>
                    <a:spcPct val="0"/>
                  </a:spcBef>
                  <a:spcAft>
                    <a:spcPct val="0"/>
                  </a:spcAft>
                  <a:defRPr>
                    <a:solidFill>
                      <a:schemeClr val="tx1"/>
                    </a:solidFill>
                    <a:latin typeface="Arial" panose="020B0604020202020204" pitchFamily="34" charset="0"/>
                  </a:defRPr>
                </a:lvl9pPr>
              </a:lstStyle>
              <a:p>
                <a:pPr marL="342900" marR="0" lvl="0" indent="-342900" algn="ctr" defTabSz="914400" rtl="0" eaLnBrk="0" fontAlgn="base" latinLnBrk="0" hangingPunct="0">
                  <a:lnSpc>
                    <a:spcPct val="100000"/>
                  </a:lnSpc>
                  <a:spcBef>
                    <a:spcPct val="0"/>
                  </a:spcBef>
                  <a:spcAft>
                    <a:spcPct val="0"/>
                  </a:spcAft>
                  <a:buClrTx/>
                  <a:buSzTx/>
                  <a:buFontTx/>
                  <a:buNone/>
                  <a:tabLst/>
                </a:pPr>
                <a:endParaRPr kumimoji="0" lang="en-US" altLang="nb-NO" sz="1400" b="0" i="0" u="none" strike="noStrike" cap="none" normalizeH="0" baseline="0">
                  <a:ln>
                    <a:noFill/>
                  </a:ln>
                  <a:solidFill>
                    <a:schemeClr val="tx1"/>
                  </a:solidFill>
                  <a:effectLst/>
                  <a:latin typeface="Tahoma" panose="020B0604030504040204" pitchFamily="34" charset="0"/>
                </a:endParaRPr>
              </a:p>
              <a:p>
                <a:pPr marL="342900" marR="0" lvl="0" indent="-342900" algn="ctr" defTabSz="914400" rtl="0" eaLnBrk="0" fontAlgn="base" latinLnBrk="0" hangingPunct="0">
                  <a:lnSpc>
                    <a:spcPct val="100000"/>
                  </a:lnSpc>
                  <a:spcBef>
                    <a:spcPct val="0"/>
                  </a:spcBef>
                  <a:spcAft>
                    <a:spcPct val="0"/>
                  </a:spcAft>
                  <a:buClrTx/>
                  <a:buSzTx/>
                  <a:buFontTx/>
                  <a:buAutoNum type="arabicPeriod"/>
                  <a:tabLst/>
                </a:pPr>
                <a:r>
                  <a:rPr kumimoji="0" lang="en-US" altLang="nb-NO" sz="1400" b="0" i="0" u="none" strike="noStrike" cap="none" normalizeH="0" baseline="0">
                    <a:ln>
                      <a:noFill/>
                    </a:ln>
                    <a:solidFill>
                      <a:schemeClr val="tx1"/>
                    </a:solidFill>
                    <a:effectLst/>
                    <a:latin typeface="Tahoma" panose="020B0604030504040204" pitchFamily="34" charset="0"/>
                  </a:rPr>
                  <a:t>Vi forventer </a:t>
                </a:r>
                <a:br>
                  <a:rPr kumimoji="0" lang="en-US" altLang="nb-NO" sz="1400" b="0" i="0" u="none" strike="noStrike" cap="none" normalizeH="0" baseline="0">
                    <a:ln>
                      <a:noFill/>
                    </a:ln>
                    <a:solidFill>
                      <a:schemeClr val="tx1"/>
                    </a:solidFill>
                    <a:effectLst/>
                    <a:latin typeface="Tahoma" panose="020B0604030504040204" pitchFamily="34" charset="0"/>
                  </a:rPr>
                </a:br>
                <a:r>
                  <a:rPr kumimoji="0" lang="en-US" altLang="nb-NO" sz="1400" b="0" i="0" u="none" strike="noStrike" cap="none" normalizeH="0" baseline="0">
                    <a:ln>
                      <a:noFill/>
                    </a:ln>
                    <a:solidFill>
                      <a:schemeClr val="tx1"/>
                    </a:solidFill>
                    <a:effectLst/>
                    <a:latin typeface="Tahoma" panose="020B0604030504040204" pitchFamily="34" charset="0"/>
                  </a:rPr>
                  <a:t>folk til </a:t>
                </a:r>
                <a:r>
                  <a:rPr kumimoji="0" lang="en-US" altLang="nb-NO" sz="1400" b="0" i="0" u="none" strike="noStrike" cap="none" normalizeH="0" baseline="0">
                    <a:ln>
                      <a:noFill/>
                    </a:ln>
                    <a:solidFill>
                      <a:schemeClr val="tx1"/>
                    </a:solidFill>
                    <a:effectLst/>
                    <a:latin typeface="Arial" panose="020B0604020202020204" pitchFamily="34" charset="0"/>
                  </a:rPr>
                  <a:t>å</a:t>
                </a:r>
                <a:r>
                  <a:rPr kumimoji="0" lang="en-US" altLang="nb-NO" sz="1400" b="0" i="0" u="none" strike="noStrike" cap="none" normalizeH="0" baseline="0">
                    <a:ln>
                      <a:noFill/>
                    </a:ln>
                    <a:solidFill>
                      <a:schemeClr val="tx1"/>
                    </a:solidFill>
                    <a:effectLst/>
                    <a:latin typeface="Tahoma" panose="020B0604030504040204" pitchFamily="34" charset="0"/>
                  </a:rPr>
                  <a:t> </a:t>
                </a:r>
                <a:br>
                  <a:rPr kumimoji="0" lang="en-US" altLang="nb-NO" sz="1400" b="0" i="0" u="none" strike="noStrike" cap="none" normalizeH="0" baseline="0">
                    <a:ln>
                      <a:noFill/>
                    </a:ln>
                    <a:solidFill>
                      <a:schemeClr val="tx1"/>
                    </a:solidFill>
                    <a:effectLst/>
                    <a:latin typeface="Tahoma" panose="020B0604030504040204" pitchFamily="34" charset="0"/>
                  </a:rPr>
                </a:br>
                <a:r>
                  <a:rPr kumimoji="0" lang="en-US" altLang="nb-NO" sz="1400" b="0" i="0" u="none" strike="noStrike" cap="none" normalizeH="0" baseline="0">
                    <a:ln>
                      <a:noFill/>
                    </a:ln>
                    <a:solidFill>
                      <a:schemeClr val="tx1"/>
                    </a:solidFill>
                    <a:effectLst/>
                    <a:latin typeface="Tahoma" panose="020B0604030504040204" pitchFamily="34" charset="0"/>
                  </a:rPr>
                  <a:t>oppf</a:t>
                </a:r>
                <a:r>
                  <a:rPr kumimoji="0" lang="en-US" altLang="nb-NO" sz="1400" b="0" i="0" u="none" strike="noStrike" cap="none" normalizeH="0" baseline="0">
                    <a:ln>
                      <a:noFill/>
                    </a:ln>
                    <a:solidFill>
                      <a:schemeClr val="tx1"/>
                    </a:solidFill>
                    <a:effectLst/>
                    <a:latin typeface="Arial" panose="020B0604020202020204" pitchFamily="34" charset="0"/>
                  </a:rPr>
                  <a:t>ø</a:t>
                </a:r>
                <a:r>
                  <a:rPr kumimoji="0" lang="en-US" altLang="nb-NO" sz="1400" b="0" i="0" u="none" strike="noStrike" cap="none" normalizeH="0" baseline="0">
                    <a:ln>
                      <a:noFill/>
                    </a:ln>
                    <a:solidFill>
                      <a:schemeClr val="tx1"/>
                    </a:solidFill>
                    <a:effectLst/>
                    <a:latin typeface="Tahoma" panose="020B0604030504040204" pitchFamily="34" charset="0"/>
                  </a:rPr>
                  <a:t>re seg </a:t>
                </a:r>
                <a:br>
                  <a:rPr kumimoji="0" lang="en-US" altLang="nb-NO" sz="1400" b="0" i="0" u="none" strike="noStrike" cap="none" normalizeH="0" baseline="0">
                    <a:ln>
                      <a:noFill/>
                    </a:ln>
                    <a:solidFill>
                      <a:schemeClr val="tx1"/>
                    </a:solidFill>
                    <a:effectLst/>
                    <a:latin typeface="Tahoma" panose="020B0604030504040204" pitchFamily="34" charset="0"/>
                  </a:rPr>
                </a:br>
                <a:r>
                  <a:rPr kumimoji="0" lang="en-US" altLang="nb-NO" sz="1400" b="0" i="0" u="none" strike="noStrike" cap="none" normalizeH="0" baseline="0">
                    <a:ln>
                      <a:noFill/>
                    </a:ln>
                    <a:solidFill>
                      <a:schemeClr val="tx1"/>
                    </a:solidFill>
                    <a:effectLst/>
                    <a:latin typeface="Tahoma" panose="020B0604030504040204" pitchFamily="34" charset="0"/>
                  </a:rPr>
                  <a:t>som oss</a:t>
                </a:r>
              </a:p>
              <a:p>
                <a:pPr marL="342900" marR="0" lvl="0" indent="-342900" algn="ctr" defTabSz="914400" rtl="0" eaLnBrk="0" fontAlgn="base" latinLnBrk="0" hangingPunct="0">
                  <a:lnSpc>
                    <a:spcPct val="100000"/>
                  </a:lnSpc>
                  <a:spcBef>
                    <a:spcPct val="0"/>
                  </a:spcBef>
                  <a:spcAft>
                    <a:spcPct val="0"/>
                  </a:spcAft>
                  <a:buClrTx/>
                  <a:buSzTx/>
                  <a:buFontTx/>
                  <a:buNone/>
                  <a:tabLst/>
                </a:pPr>
                <a:endParaRPr kumimoji="0" lang="en-US" altLang="nb-NO" sz="1400" b="0" i="0" u="none" strike="noStrike" cap="none" normalizeH="0" baseline="0">
                  <a:ln>
                    <a:noFill/>
                  </a:ln>
                  <a:solidFill>
                    <a:schemeClr val="tx1"/>
                  </a:solidFill>
                  <a:effectLst/>
                  <a:latin typeface="Tahoma" panose="020B0604030504040204" pitchFamily="34" charset="0"/>
                </a:endParaRPr>
              </a:p>
            </p:txBody>
          </p:sp>
          <p:sp>
            <p:nvSpPr>
              <p:cNvPr id="7" name="_s1032">
                <a:extLst>
                  <a:ext uri="{FF2B5EF4-FFF2-40B4-BE49-F238E27FC236}">
                    <a16:creationId xmlns:a16="http://schemas.microsoft.com/office/drawing/2014/main" id="{92DDFBF2-81B5-4FE0-9055-834B361657BB}"/>
                  </a:ext>
                </a:extLst>
              </p:cNvPr>
              <p:cNvSpPr>
                <a:spLocks noChangeArrowheads="1"/>
              </p:cNvSpPr>
              <p:nvPr/>
            </p:nvSpPr>
            <p:spPr bwMode="auto">
              <a:xfrm>
                <a:off x="2513" y="3060"/>
                <a:ext cx="734" cy="7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en-US" altLang="nb-NO" sz="1400" b="0" i="0" u="none" strike="noStrike" cap="none" normalizeH="0" baseline="0">
                  <a:ln>
                    <a:noFill/>
                  </a:ln>
                  <a:solidFill>
                    <a:schemeClr val="tx1"/>
                  </a:solidFill>
                  <a:effectLst/>
                  <a:latin typeface="Tahoma" panose="020B060403050404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nb-NO" sz="1400" b="0" i="0" u="none" strike="noStrike" cap="none" normalizeH="0" baseline="0">
                    <a:ln>
                      <a:noFill/>
                    </a:ln>
                    <a:solidFill>
                      <a:schemeClr val="tx1"/>
                    </a:solidFill>
                    <a:effectLst/>
                    <a:latin typeface="Tahoma" panose="020B0604030504040204" pitchFamily="34" charset="0"/>
                  </a:rPr>
                  <a:t>2. Kulturelle </a:t>
                </a:r>
                <a:br>
                  <a:rPr kumimoji="0" lang="en-US" altLang="nb-NO" sz="1400" b="0" i="0" u="none" strike="noStrike" cap="none" normalizeH="0" baseline="0">
                    <a:ln>
                      <a:noFill/>
                    </a:ln>
                    <a:solidFill>
                      <a:schemeClr val="tx1"/>
                    </a:solidFill>
                    <a:effectLst/>
                    <a:latin typeface="Tahoma" panose="020B0604030504040204" pitchFamily="34" charset="0"/>
                  </a:rPr>
                </a:br>
                <a:r>
                  <a:rPr kumimoji="0" lang="en-US" altLang="nb-NO" sz="1400" b="0" i="0" u="none" strike="noStrike" cap="none" normalizeH="0" baseline="0">
                    <a:ln>
                      <a:noFill/>
                    </a:ln>
                    <a:solidFill>
                      <a:schemeClr val="tx1"/>
                    </a:solidFill>
                    <a:effectLst/>
                    <a:latin typeface="Tahoma" panose="020B0604030504040204" pitchFamily="34" charset="0"/>
                  </a:rPr>
                  <a:t>hendelser</a:t>
                </a:r>
                <a:br>
                  <a:rPr kumimoji="0" lang="en-US" altLang="nb-NO" sz="1400" b="0" i="0" u="none" strike="noStrike" cap="none" normalizeH="0" baseline="0">
                    <a:ln>
                      <a:noFill/>
                    </a:ln>
                    <a:solidFill>
                      <a:schemeClr val="tx1"/>
                    </a:solidFill>
                    <a:effectLst/>
                    <a:latin typeface="Tahoma" panose="020B0604030504040204" pitchFamily="34" charset="0"/>
                  </a:rPr>
                </a:br>
                <a:r>
                  <a:rPr kumimoji="0" lang="en-US" altLang="nb-NO" sz="1400" b="0" i="0" u="none" strike="noStrike" cap="none" normalizeH="0" baseline="0">
                    <a:ln>
                      <a:noFill/>
                    </a:ln>
                    <a:solidFill>
                      <a:schemeClr val="tx1"/>
                    </a:solidFill>
                    <a:effectLst/>
                    <a:latin typeface="Tahoma" panose="020B0604030504040204" pitchFamily="34" charset="0"/>
                  </a:rPr>
                  <a:t>skjer</a:t>
                </a:r>
              </a:p>
            </p:txBody>
          </p:sp>
          <p:sp>
            <p:nvSpPr>
              <p:cNvPr id="8" name="_s1033">
                <a:extLst>
                  <a:ext uri="{FF2B5EF4-FFF2-40B4-BE49-F238E27FC236}">
                    <a16:creationId xmlns:a16="http://schemas.microsoft.com/office/drawing/2014/main" id="{851D64DF-107A-4A54-99BA-F1DEAC18D76B}"/>
                  </a:ext>
                </a:extLst>
              </p:cNvPr>
              <p:cNvSpPr>
                <a:spLocks noChangeArrowheads="1"/>
              </p:cNvSpPr>
              <p:nvPr/>
            </p:nvSpPr>
            <p:spPr bwMode="auto">
              <a:xfrm>
                <a:off x="1645" y="1557"/>
                <a:ext cx="734" cy="7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en-US" altLang="nb-NO" sz="1400" b="1" i="0" u="none" strike="noStrike" cap="none" normalizeH="0" baseline="0">
                  <a:ln>
                    <a:noFill/>
                  </a:ln>
                  <a:solidFill>
                    <a:schemeClr val="folHlink"/>
                  </a:solidFill>
                  <a:effectLst/>
                  <a:latin typeface="Tahoma" panose="020B060403050404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nb-NO" sz="1400" b="1" i="0" u="none" strike="noStrike" cap="none" normalizeH="0" baseline="0">
                    <a:ln>
                      <a:noFill/>
                    </a:ln>
                    <a:solidFill>
                      <a:schemeClr val="folHlink"/>
                    </a:solidFill>
                    <a:effectLst/>
                    <a:latin typeface="Tahoma" panose="020B0604030504040204" pitchFamily="34" charset="0"/>
                  </a:rPr>
                  <a:t>3. V</a:t>
                </a:r>
                <a:r>
                  <a:rPr kumimoji="0" lang="en-US" altLang="nb-NO" sz="1400" b="1" i="0" u="none" strike="noStrike" cap="none" normalizeH="0" baseline="0">
                    <a:ln>
                      <a:noFill/>
                    </a:ln>
                    <a:solidFill>
                      <a:schemeClr val="folHlink"/>
                    </a:solidFill>
                    <a:effectLst/>
                    <a:latin typeface="Arial" panose="020B0604020202020204" pitchFamily="34" charset="0"/>
                  </a:rPr>
                  <a:t>å</a:t>
                </a:r>
                <a:r>
                  <a:rPr kumimoji="0" lang="en-US" altLang="nb-NO" sz="1400" b="1" i="0" u="none" strike="noStrike" cap="none" normalizeH="0" baseline="0">
                    <a:ln>
                      <a:noFill/>
                    </a:ln>
                    <a:solidFill>
                      <a:schemeClr val="folHlink"/>
                    </a:solidFill>
                    <a:effectLst/>
                    <a:latin typeface="Tahoma" panose="020B0604030504040204" pitchFamily="34" charset="0"/>
                  </a:rPr>
                  <a:t>re forventninger</a:t>
                </a:r>
                <a:br>
                  <a:rPr kumimoji="0" lang="en-US" altLang="nb-NO" sz="1400" b="1" i="0" u="none" strike="noStrike" cap="none" normalizeH="0" baseline="0">
                    <a:ln>
                      <a:noFill/>
                    </a:ln>
                    <a:solidFill>
                      <a:schemeClr val="folHlink"/>
                    </a:solidFill>
                    <a:effectLst/>
                    <a:latin typeface="Tahoma" panose="020B0604030504040204" pitchFamily="34" charset="0"/>
                  </a:rPr>
                </a:br>
                <a:r>
                  <a:rPr kumimoji="0" lang="en-US" altLang="nb-NO" sz="1400" b="1" i="0" u="none" strike="noStrike" cap="none" normalizeH="0" baseline="0">
                    <a:ln>
                      <a:noFill/>
                    </a:ln>
                    <a:solidFill>
                      <a:schemeClr val="folHlink"/>
                    </a:solidFill>
                    <a:effectLst/>
                    <a:latin typeface="Tahoma" panose="020B0604030504040204" pitchFamily="34" charset="0"/>
                  </a:rPr>
                  <a:t>er frustrert og negativ</a:t>
                </a:r>
                <a:br>
                  <a:rPr kumimoji="0" lang="en-US" altLang="nb-NO" sz="1400" b="1" i="0" u="none" strike="noStrike" cap="none" normalizeH="0" baseline="0">
                    <a:ln>
                      <a:noFill/>
                    </a:ln>
                    <a:solidFill>
                      <a:schemeClr val="folHlink"/>
                    </a:solidFill>
                    <a:effectLst/>
                    <a:latin typeface="Tahoma" panose="020B0604030504040204" pitchFamily="34" charset="0"/>
                  </a:rPr>
                </a:br>
                <a:r>
                  <a:rPr kumimoji="0" lang="en-US" altLang="nb-NO" sz="1400" b="1" i="0" u="none" strike="noStrike" cap="none" normalizeH="0" baseline="0">
                    <a:ln>
                      <a:noFill/>
                    </a:ln>
                    <a:solidFill>
                      <a:schemeClr val="folHlink"/>
                    </a:solidFill>
                    <a:effectLst/>
                    <a:latin typeface="Tahoma" panose="020B0604030504040204" pitchFamily="34" charset="0"/>
                  </a:rPr>
                  <a:t>reaksjoner oppst</a:t>
                </a:r>
                <a:r>
                  <a:rPr kumimoji="0" lang="en-US" altLang="nb-NO" sz="1400" b="1" i="0" u="none" strike="noStrike" cap="none" normalizeH="0" baseline="0">
                    <a:ln>
                      <a:noFill/>
                    </a:ln>
                    <a:solidFill>
                      <a:schemeClr val="folHlink"/>
                    </a:solidFill>
                    <a:effectLst/>
                    <a:latin typeface="Arial" panose="020B0604020202020204" pitchFamily="34" charset="0"/>
                  </a:rPr>
                  <a:t>å</a:t>
                </a:r>
                <a:r>
                  <a:rPr kumimoji="0" lang="en-US" altLang="nb-NO" sz="1400" b="1" i="0" u="none" strike="noStrike" cap="none" normalizeH="0" baseline="0">
                    <a:ln>
                      <a:noFill/>
                    </a:ln>
                    <a:solidFill>
                      <a:schemeClr val="folHlink"/>
                    </a:solidFill>
                    <a:effectLst/>
                    <a:latin typeface="Tahoma" panose="020B0604030504040204" pitchFamily="34" charset="0"/>
                  </a:rPr>
                  <a:t>r</a:t>
                </a:r>
              </a:p>
            </p:txBody>
          </p:sp>
        </p:grpSp>
        <p:pic>
          <p:nvPicPr>
            <p:cNvPr id="1040" name="Picture 14">
              <a:extLst>
                <a:ext uri="{FF2B5EF4-FFF2-40B4-BE49-F238E27FC236}">
                  <a16:creationId xmlns:a16="http://schemas.microsoft.com/office/drawing/2014/main" id="{A5B8EEB1-7ED4-410E-B80D-AD1A7ABDBAE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17" y="2205"/>
              <a:ext cx="891" cy="9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60783" name="Picture 15">
            <a:extLst>
              <a:ext uri="{FF2B5EF4-FFF2-40B4-BE49-F238E27FC236}">
                <a16:creationId xmlns:a16="http://schemas.microsoft.com/office/drawing/2014/main" id="{7F7583F6-B01B-4A6E-8E1C-0EAD87AB7EB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70338" y="3848100"/>
            <a:ext cx="1403350" cy="144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0784" name="Picture 16">
            <a:extLst>
              <a:ext uri="{FF2B5EF4-FFF2-40B4-BE49-F238E27FC236}">
                <a16:creationId xmlns:a16="http://schemas.microsoft.com/office/drawing/2014/main" id="{B83FC5AD-C2D8-48B5-8104-CEE6821CF8B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970338" y="3848100"/>
            <a:ext cx="1439862" cy="1439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9" name="Rectangle 20">
            <a:extLst>
              <a:ext uri="{FF2B5EF4-FFF2-40B4-BE49-F238E27FC236}">
                <a16:creationId xmlns:a16="http://schemas.microsoft.com/office/drawing/2014/main" id="{556E9173-ED27-43FE-A8E2-8DBB965E018D}"/>
              </a:ext>
            </a:extLst>
          </p:cNvPr>
          <p:cNvSpPr>
            <a:spLocks noChangeArrowheads="1"/>
          </p:cNvSpPr>
          <p:nvPr/>
        </p:nvSpPr>
        <p:spPr bwMode="auto">
          <a:xfrm>
            <a:off x="0" y="476250"/>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defRPr/>
            </a:pPr>
            <a:r>
              <a:rPr lang="en-US" altLang="nb-NO" sz="4000" b="1" i="1" dirty="0" err="1">
                <a:solidFill>
                  <a:schemeClr val="tx1">
                    <a:lumMod val="95000"/>
                    <a:lumOff val="5000"/>
                  </a:schemeClr>
                </a:solidFill>
                <a:latin typeface="Baskerville Old Face" panose="02020602080505020303" pitchFamily="18" charset="0"/>
              </a:rPr>
              <a:t>Hva</a:t>
            </a:r>
            <a:r>
              <a:rPr lang="en-US" altLang="nb-NO" sz="4000" b="1" i="1" dirty="0">
                <a:solidFill>
                  <a:schemeClr val="tx1">
                    <a:lumMod val="95000"/>
                    <a:lumOff val="5000"/>
                  </a:schemeClr>
                </a:solidFill>
                <a:latin typeface="Baskerville Old Face" panose="02020602080505020303" pitchFamily="18" charset="0"/>
              </a:rPr>
              <a:t> trigger </a:t>
            </a:r>
            <a:r>
              <a:rPr lang="en-US" altLang="nb-NO" sz="4000" b="1" i="1" dirty="0" err="1">
                <a:solidFill>
                  <a:schemeClr val="tx1">
                    <a:lumMod val="95000"/>
                    <a:lumOff val="5000"/>
                  </a:schemeClr>
                </a:solidFill>
                <a:latin typeface="Baskerville Old Face" panose="02020602080505020303" pitchFamily="18" charset="0"/>
              </a:rPr>
              <a:t>kultursjokket</a:t>
            </a:r>
            <a:r>
              <a:rPr lang="en-US" altLang="nb-NO" sz="4000" b="1" i="1" dirty="0">
                <a:solidFill>
                  <a:schemeClr val="tx1">
                    <a:lumMod val="95000"/>
                    <a:lumOff val="5000"/>
                  </a:schemeClr>
                </a:solidFill>
                <a:latin typeface="Baskerville Old Face" panose="02020602080505020303" pitchFamily="18" charset="0"/>
              </a:rPr>
              <a: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160783"/>
                                        </p:tgtEl>
                                        <p:attrNameLst>
                                          <p:attrName>style.visibility</p:attrName>
                                        </p:attrNameLst>
                                      </p:cBhvr>
                                      <p:to>
                                        <p:strVal val="visible"/>
                                      </p:to>
                                    </p:set>
                                    <p:animEffect transition="in" filter="box(out)">
                                      <p:cBhvr>
                                        <p:cTn id="7" dur="500"/>
                                        <p:tgtEl>
                                          <p:spTgt spid="16078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5" presetClass="entr" presetSubtype="5" fill="hold" nodeType="clickEffect">
                                  <p:stCondLst>
                                    <p:cond delay="0"/>
                                  </p:stCondLst>
                                  <p:childTnLst>
                                    <p:set>
                                      <p:cBhvr>
                                        <p:cTn id="11" dur="1" fill="hold">
                                          <p:stCondLst>
                                            <p:cond delay="0"/>
                                          </p:stCondLst>
                                        </p:cTn>
                                        <p:tgtEl>
                                          <p:spTgt spid="160784"/>
                                        </p:tgtEl>
                                        <p:attrNameLst>
                                          <p:attrName>style.visibility</p:attrName>
                                        </p:attrNameLst>
                                      </p:cBhvr>
                                      <p:to>
                                        <p:strVal val="visible"/>
                                      </p:to>
                                    </p:set>
                                    <p:animEffect transition="in" filter="checkerboard(down)">
                                      <p:cBhvr>
                                        <p:cTn id="12" dur="500"/>
                                        <p:tgtEl>
                                          <p:spTgt spid="1607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8" name="Bilde 7">
            <a:extLst>
              <a:ext uri="{FF2B5EF4-FFF2-40B4-BE49-F238E27FC236}">
                <a16:creationId xmlns:a16="http://schemas.microsoft.com/office/drawing/2014/main" id="{B79EFD5B-9DC9-450F-ACEC-56D57A789F4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950" y="-11113"/>
            <a:ext cx="9251950" cy="18192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2818" name="Picture 2">
            <a:extLst>
              <a:ext uri="{FF2B5EF4-FFF2-40B4-BE49-F238E27FC236}">
                <a16:creationId xmlns:a16="http://schemas.microsoft.com/office/drawing/2014/main" id="{E442379B-359C-4155-BBD6-FD458195401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24300" y="3429000"/>
            <a:ext cx="1241425" cy="1620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Diagram 3">
            <a:extLst>
              <a:ext uri="{FF2B5EF4-FFF2-40B4-BE49-F238E27FC236}">
                <a16:creationId xmlns:a16="http://schemas.microsoft.com/office/drawing/2014/main" id="{6FDB8B52-4382-4AF5-A52A-AC8BFF5245AF}"/>
              </a:ext>
            </a:extLst>
          </p:cNvPr>
          <p:cNvGrpSpPr>
            <a:grpSpLocks/>
          </p:cNvGrpSpPr>
          <p:nvPr/>
        </p:nvGrpSpPr>
        <p:grpSpPr bwMode="auto">
          <a:xfrm>
            <a:off x="0" y="1447800"/>
            <a:ext cx="9144000" cy="5257800"/>
            <a:chOff x="192" y="1009"/>
            <a:chExt cx="5376" cy="2832"/>
          </a:xfrm>
        </p:grpSpPr>
        <p:sp>
          <p:nvSpPr>
            <p:cNvPr id="3" name="_s2052">
              <a:extLst>
                <a:ext uri="{FF2B5EF4-FFF2-40B4-BE49-F238E27FC236}">
                  <a16:creationId xmlns:a16="http://schemas.microsoft.com/office/drawing/2014/main" id="{D95C978D-0C68-41F4-88E2-7BC46962E180}"/>
                </a:ext>
              </a:extLst>
            </p:cNvPr>
            <p:cNvSpPr>
              <a:spLocks noChangeArrowheads="1" noTextEdit="1"/>
            </p:cNvSpPr>
            <p:nvPr/>
          </p:nvSpPr>
          <p:spPr bwMode="auto">
            <a:xfrm flipH="1">
              <a:off x="1965" y="1221"/>
              <a:ext cx="1831" cy="1831"/>
            </a:xfrm>
            <a:custGeom>
              <a:avLst/>
              <a:gdLst>
                <a:gd name="G0" fmla="+- -5242880 0 0"/>
                <a:gd name="G1" fmla="+- -8519680 0 0"/>
                <a:gd name="G2" fmla="+- -5242880 0 -8519680"/>
                <a:gd name="G3" fmla="+- 10800 0 0"/>
                <a:gd name="G4" fmla="+- 0 0 -5242880"/>
                <a:gd name="T0" fmla="*/ 360 256 1"/>
                <a:gd name="T1" fmla="*/ 0 256 1"/>
                <a:gd name="G5" fmla="+- G2 T0 T1"/>
                <a:gd name="G6" fmla="?: G2 G2 G5"/>
                <a:gd name="G7" fmla="+- 0 0 G6"/>
                <a:gd name="G8" fmla="+- 7200 0 0"/>
                <a:gd name="G9" fmla="+- 0 0 -8519680"/>
                <a:gd name="G10" fmla="+- 7200 0 2700"/>
                <a:gd name="G11" fmla="cos G10 -5242880"/>
                <a:gd name="G12" fmla="sin G10 -5242880"/>
                <a:gd name="G13" fmla="cos 13500 -5242880"/>
                <a:gd name="G14" fmla="sin 13500 -5242880"/>
                <a:gd name="G15" fmla="+- G11 10800 0"/>
                <a:gd name="G16" fmla="+- G12 10800 0"/>
                <a:gd name="G17" fmla="+- G13 10800 0"/>
                <a:gd name="G18" fmla="+- G14 10800 0"/>
                <a:gd name="G19" fmla="*/ 7200 1 2"/>
                <a:gd name="G20" fmla="+- G19 5400 0"/>
                <a:gd name="G21" fmla="cos G20 -5242880"/>
                <a:gd name="G22" fmla="sin G20 -5242880"/>
                <a:gd name="G23" fmla="+- G21 10800 0"/>
                <a:gd name="G24" fmla="+- G12 G23 G22"/>
                <a:gd name="G25" fmla="+- G22 G23 G11"/>
                <a:gd name="G26" fmla="cos 10800 -5242880"/>
                <a:gd name="G27" fmla="sin 10800 -5242880"/>
                <a:gd name="G28" fmla="cos 7200 -5242880"/>
                <a:gd name="G29" fmla="sin 7200 -5242880"/>
                <a:gd name="G30" fmla="+- G26 10800 0"/>
                <a:gd name="G31" fmla="+- G27 10800 0"/>
                <a:gd name="G32" fmla="+- G28 10800 0"/>
                <a:gd name="G33" fmla="+- G29 10800 0"/>
                <a:gd name="G34" fmla="+- G19 5400 0"/>
                <a:gd name="G35" fmla="cos G34 -8519680"/>
                <a:gd name="G36" fmla="sin G34 -8519680"/>
                <a:gd name="G37" fmla="+/ -8519680 -5242880 2"/>
                <a:gd name="T2" fmla="*/ 180 256 1"/>
                <a:gd name="T3" fmla="*/ 0 256 1"/>
                <a:gd name="G38" fmla="+- G37 T2 T3"/>
                <a:gd name="G39" fmla="?: G2 G37 G38"/>
                <a:gd name="G40" fmla="cos 10800 G39"/>
                <a:gd name="G41" fmla="sin 10800 G39"/>
                <a:gd name="G42" fmla="cos 7200 G39"/>
                <a:gd name="G43" fmla="sin 7200 G39"/>
                <a:gd name="G44" fmla="+- G40 10800 0"/>
                <a:gd name="G45" fmla="+- G41 10800 0"/>
                <a:gd name="G46" fmla="+- G42 10800 0"/>
                <a:gd name="G47" fmla="+- G43 10800 0"/>
                <a:gd name="G48" fmla="+- G35 10800 0"/>
                <a:gd name="G49" fmla="+- G36 10800 0"/>
                <a:gd name="T4" fmla="*/ 8004 w 21600"/>
                <a:gd name="T5" fmla="*/ 368 h 21600"/>
                <a:gd name="T6" fmla="*/ 5014 w 21600"/>
                <a:gd name="T7" fmla="*/ 3905 h 21600"/>
                <a:gd name="T8" fmla="*/ 8936 w 21600"/>
                <a:gd name="T9" fmla="*/ 3845 h 21600"/>
                <a:gd name="T10" fmla="*/ 13144 w 21600"/>
                <a:gd name="T11" fmla="*/ -2495 h 21600"/>
                <a:gd name="T12" fmla="*/ 16794 w 21600"/>
                <a:gd name="T13" fmla="*/ 2717 h 21600"/>
                <a:gd name="T14" fmla="*/ 11581 w 21600"/>
                <a:gd name="T15" fmla="*/ 6368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2050" y="3709"/>
                  </a:moveTo>
                  <a:cubicBezTo>
                    <a:pt x="11637" y="3636"/>
                    <a:pt x="11219" y="3600"/>
                    <a:pt x="10800" y="3600"/>
                  </a:cubicBezTo>
                  <a:cubicBezTo>
                    <a:pt x="9107" y="3600"/>
                    <a:pt x="7468" y="4196"/>
                    <a:pt x="6171" y="5284"/>
                  </a:cubicBezTo>
                  <a:lnTo>
                    <a:pt x="3857" y="2526"/>
                  </a:lnTo>
                  <a:cubicBezTo>
                    <a:pt x="5802" y="894"/>
                    <a:pt x="8260" y="0"/>
                    <a:pt x="10800" y="0"/>
                  </a:cubicBezTo>
                  <a:cubicBezTo>
                    <a:pt x="11428" y="0"/>
                    <a:pt x="12056" y="54"/>
                    <a:pt x="12675" y="164"/>
                  </a:cubicBezTo>
                  <a:lnTo>
                    <a:pt x="13144" y="-2495"/>
                  </a:lnTo>
                  <a:lnTo>
                    <a:pt x="16794" y="2717"/>
                  </a:lnTo>
                  <a:lnTo>
                    <a:pt x="11581" y="6368"/>
                  </a:lnTo>
                  <a:lnTo>
                    <a:pt x="12050" y="3709"/>
                  </a:lnTo>
                  <a:close/>
                </a:path>
              </a:pathLst>
            </a:custGeom>
            <a:gradFill rotWithShape="1">
              <a:gsLst>
                <a:gs pos="0">
                  <a:schemeClr val="bg1"/>
                </a:gs>
                <a:gs pos="100000">
                  <a:schemeClr val="accent1"/>
                </a:gs>
              </a:gsLst>
              <a:lin ang="18900000" scaled="1"/>
            </a:gradFill>
            <a:ln w="9525">
              <a:miter lim="800000"/>
              <a:headEnd/>
              <a:tailEnd/>
            </a:ln>
            <a:scene3d>
              <a:camera prst="legacyPerspectiveTopRight"/>
              <a:lightRig rig="legacyFlat3" dir="b"/>
            </a:scene3d>
            <a:sp3d extrusionH="887400" prstMaterial="legacyMatte">
              <a:bevelT w="13500" h="13500" prst="angle"/>
              <a:bevelB w="13500" h="13500" prst="angle"/>
              <a:extrusionClr>
                <a:schemeClr val="accent1"/>
              </a:extrusionClr>
              <a:contourClr>
                <a:schemeClr val="accent1"/>
              </a:contourClr>
            </a:sp3d>
          </p:spPr>
          <p:txBody>
            <a:bodyPr vert="horz" wrap="square" lIns="91440" tIns="45720" rIns="91440" bIns="45720" numCol="1" anchor="ctr" anchorCtr="0" compatLnSpc="1">
              <a:prstTxWarp prst="textNoShape">
                <a:avLst/>
              </a:prstTxWarp>
              <a:flatTx/>
            </a:bodyPr>
            <a:lstStyle/>
            <a:p>
              <a:endParaRPr lang="nb-NO"/>
            </a:p>
          </p:txBody>
        </p:sp>
        <p:sp>
          <p:nvSpPr>
            <p:cNvPr id="4" name="_s2053">
              <a:extLst>
                <a:ext uri="{FF2B5EF4-FFF2-40B4-BE49-F238E27FC236}">
                  <a16:creationId xmlns:a16="http://schemas.microsoft.com/office/drawing/2014/main" id="{E910DC74-1F72-47EC-B6D3-416E0718ABD4}"/>
                </a:ext>
              </a:extLst>
            </p:cNvPr>
            <p:cNvSpPr>
              <a:spLocks noChangeArrowheads="1" noTextEdit="1"/>
            </p:cNvSpPr>
            <p:nvPr/>
          </p:nvSpPr>
          <p:spPr bwMode="auto">
            <a:xfrm rot="14400000" flipH="1">
              <a:off x="1715" y="1655"/>
              <a:ext cx="1831" cy="1831"/>
            </a:xfrm>
            <a:custGeom>
              <a:avLst/>
              <a:gdLst>
                <a:gd name="G0" fmla="+- -5242880 0 0"/>
                <a:gd name="G1" fmla="+- -8519680 0 0"/>
                <a:gd name="G2" fmla="+- -5242880 0 -8519680"/>
                <a:gd name="G3" fmla="+- 10800 0 0"/>
                <a:gd name="G4" fmla="+- 0 0 -5242880"/>
                <a:gd name="T0" fmla="*/ 360 256 1"/>
                <a:gd name="T1" fmla="*/ 0 256 1"/>
                <a:gd name="G5" fmla="+- G2 T0 T1"/>
                <a:gd name="G6" fmla="?: G2 G2 G5"/>
                <a:gd name="G7" fmla="+- 0 0 G6"/>
                <a:gd name="G8" fmla="+- 7200 0 0"/>
                <a:gd name="G9" fmla="+- 0 0 -8519680"/>
                <a:gd name="G10" fmla="+- 7200 0 2700"/>
                <a:gd name="G11" fmla="cos G10 -5242880"/>
                <a:gd name="G12" fmla="sin G10 -5242880"/>
                <a:gd name="G13" fmla="cos 13500 -5242880"/>
                <a:gd name="G14" fmla="sin 13500 -5242880"/>
                <a:gd name="G15" fmla="+- G11 10800 0"/>
                <a:gd name="G16" fmla="+- G12 10800 0"/>
                <a:gd name="G17" fmla="+- G13 10800 0"/>
                <a:gd name="G18" fmla="+- G14 10800 0"/>
                <a:gd name="G19" fmla="*/ 7200 1 2"/>
                <a:gd name="G20" fmla="+- G19 5400 0"/>
                <a:gd name="G21" fmla="cos G20 -5242880"/>
                <a:gd name="G22" fmla="sin G20 -5242880"/>
                <a:gd name="G23" fmla="+- G21 10800 0"/>
                <a:gd name="G24" fmla="+- G12 G23 G22"/>
                <a:gd name="G25" fmla="+- G22 G23 G11"/>
                <a:gd name="G26" fmla="cos 10800 -5242880"/>
                <a:gd name="G27" fmla="sin 10800 -5242880"/>
                <a:gd name="G28" fmla="cos 7200 -5242880"/>
                <a:gd name="G29" fmla="sin 7200 -5242880"/>
                <a:gd name="G30" fmla="+- G26 10800 0"/>
                <a:gd name="G31" fmla="+- G27 10800 0"/>
                <a:gd name="G32" fmla="+- G28 10800 0"/>
                <a:gd name="G33" fmla="+- G29 10800 0"/>
                <a:gd name="G34" fmla="+- G19 5400 0"/>
                <a:gd name="G35" fmla="cos G34 -8519680"/>
                <a:gd name="G36" fmla="sin G34 -8519680"/>
                <a:gd name="G37" fmla="+/ -8519680 -5242880 2"/>
                <a:gd name="T2" fmla="*/ 180 256 1"/>
                <a:gd name="T3" fmla="*/ 0 256 1"/>
                <a:gd name="G38" fmla="+- G37 T2 T3"/>
                <a:gd name="G39" fmla="?: G2 G37 G38"/>
                <a:gd name="G40" fmla="cos 10800 G39"/>
                <a:gd name="G41" fmla="sin 10800 G39"/>
                <a:gd name="G42" fmla="cos 7200 G39"/>
                <a:gd name="G43" fmla="sin 7200 G39"/>
                <a:gd name="G44" fmla="+- G40 10800 0"/>
                <a:gd name="G45" fmla="+- G41 10800 0"/>
                <a:gd name="G46" fmla="+- G42 10800 0"/>
                <a:gd name="G47" fmla="+- G43 10800 0"/>
                <a:gd name="G48" fmla="+- G35 10800 0"/>
                <a:gd name="G49" fmla="+- G36 10800 0"/>
                <a:gd name="T4" fmla="*/ 8004 w 21600"/>
                <a:gd name="T5" fmla="*/ 368 h 21600"/>
                <a:gd name="T6" fmla="*/ 5014 w 21600"/>
                <a:gd name="T7" fmla="*/ 3905 h 21600"/>
                <a:gd name="T8" fmla="*/ 8936 w 21600"/>
                <a:gd name="T9" fmla="*/ 3845 h 21600"/>
                <a:gd name="T10" fmla="*/ 13144 w 21600"/>
                <a:gd name="T11" fmla="*/ -2495 h 21600"/>
                <a:gd name="T12" fmla="*/ 16794 w 21600"/>
                <a:gd name="T13" fmla="*/ 2717 h 21600"/>
                <a:gd name="T14" fmla="*/ 11581 w 21600"/>
                <a:gd name="T15" fmla="*/ 6368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2050" y="3709"/>
                  </a:moveTo>
                  <a:cubicBezTo>
                    <a:pt x="11637" y="3636"/>
                    <a:pt x="11219" y="3600"/>
                    <a:pt x="10800" y="3600"/>
                  </a:cubicBezTo>
                  <a:cubicBezTo>
                    <a:pt x="9107" y="3600"/>
                    <a:pt x="7468" y="4196"/>
                    <a:pt x="6171" y="5284"/>
                  </a:cubicBezTo>
                  <a:lnTo>
                    <a:pt x="3857" y="2526"/>
                  </a:lnTo>
                  <a:cubicBezTo>
                    <a:pt x="5802" y="894"/>
                    <a:pt x="8260" y="0"/>
                    <a:pt x="10800" y="0"/>
                  </a:cubicBezTo>
                  <a:cubicBezTo>
                    <a:pt x="11428" y="0"/>
                    <a:pt x="12056" y="54"/>
                    <a:pt x="12675" y="164"/>
                  </a:cubicBezTo>
                  <a:lnTo>
                    <a:pt x="13144" y="-2495"/>
                  </a:lnTo>
                  <a:lnTo>
                    <a:pt x="16794" y="2717"/>
                  </a:lnTo>
                  <a:lnTo>
                    <a:pt x="11581" y="6368"/>
                  </a:lnTo>
                  <a:lnTo>
                    <a:pt x="12050" y="3709"/>
                  </a:lnTo>
                  <a:close/>
                </a:path>
              </a:pathLst>
            </a:custGeom>
            <a:gradFill rotWithShape="1">
              <a:gsLst>
                <a:gs pos="0">
                  <a:schemeClr val="bg1"/>
                </a:gs>
                <a:gs pos="100000">
                  <a:schemeClr val="accent2"/>
                </a:gs>
              </a:gsLst>
              <a:lin ang="18900000" scaled="1"/>
            </a:gradFill>
            <a:ln w="9525">
              <a:miter lim="800000"/>
              <a:headEnd/>
              <a:tailEnd/>
            </a:ln>
            <a:scene3d>
              <a:camera prst="legacyPerspectiveTopRight"/>
              <a:lightRig rig="legacyFlat3" dir="b"/>
            </a:scene3d>
            <a:sp3d extrusionH="887400" prstMaterial="legacyMatte">
              <a:bevelT w="13500" h="13500" prst="angle"/>
              <a:bevelB w="13500" h="13500" prst="angle"/>
              <a:extrusionClr>
                <a:schemeClr val="accent2"/>
              </a:extrusionClr>
              <a:contourClr>
                <a:schemeClr val="accent2"/>
              </a:contourClr>
            </a:sp3d>
          </p:spPr>
          <p:txBody>
            <a:bodyPr vert="horz" wrap="square" lIns="91440" tIns="45720" rIns="91440" bIns="45720" numCol="1" anchor="ctr" anchorCtr="0" compatLnSpc="1">
              <a:prstTxWarp prst="textNoShape">
                <a:avLst/>
              </a:prstTxWarp>
              <a:flatTx/>
            </a:bodyPr>
            <a:lstStyle/>
            <a:p>
              <a:endParaRPr lang="nb-NO"/>
            </a:p>
          </p:txBody>
        </p:sp>
        <p:sp>
          <p:nvSpPr>
            <p:cNvPr id="5" name="_s2054">
              <a:extLst>
                <a:ext uri="{FF2B5EF4-FFF2-40B4-BE49-F238E27FC236}">
                  <a16:creationId xmlns:a16="http://schemas.microsoft.com/office/drawing/2014/main" id="{B619DB32-BA9D-4989-A408-430D927FBAF7}"/>
                </a:ext>
              </a:extLst>
            </p:cNvPr>
            <p:cNvSpPr>
              <a:spLocks noChangeArrowheads="1" noTextEdit="1"/>
            </p:cNvSpPr>
            <p:nvPr/>
          </p:nvSpPr>
          <p:spPr bwMode="auto">
            <a:xfrm rot="7200000" flipH="1">
              <a:off x="2215" y="1654"/>
              <a:ext cx="1831" cy="1831"/>
            </a:xfrm>
            <a:custGeom>
              <a:avLst/>
              <a:gdLst>
                <a:gd name="G0" fmla="+- -5242880 0 0"/>
                <a:gd name="G1" fmla="+- -8519680 0 0"/>
                <a:gd name="G2" fmla="+- -5242880 0 -8519680"/>
                <a:gd name="G3" fmla="+- 10800 0 0"/>
                <a:gd name="G4" fmla="+- 0 0 -5242880"/>
                <a:gd name="T0" fmla="*/ 360 256 1"/>
                <a:gd name="T1" fmla="*/ 0 256 1"/>
                <a:gd name="G5" fmla="+- G2 T0 T1"/>
                <a:gd name="G6" fmla="?: G2 G2 G5"/>
                <a:gd name="G7" fmla="+- 0 0 G6"/>
                <a:gd name="G8" fmla="+- 7200 0 0"/>
                <a:gd name="G9" fmla="+- 0 0 -8519680"/>
                <a:gd name="G10" fmla="+- 7200 0 2700"/>
                <a:gd name="G11" fmla="cos G10 -5242880"/>
                <a:gd name="G12" fmla="sin G10 -5242880"/>
                <a:gd name="G13" fmla="cos 13500 -5242880"/>
                <a:gd name="G14" fmla="sin 13500 -5242880"/>
                <a:gd name="G15" fmla="+- G11 10800 0"/>
                <a:gd name="G16" fmla="+- G12 10800 0"/>
                <a:gd name="G17" fmla="+- G13 10800 0"/>
                <a:gd name="G18" fmla="+- G14 10800 0"/>
                <a:gd name="G19" fmla="*/ 7200 1 2"/>
                <a:gd name="G20" fmla="+- G19 5400 0"/>
                <a:gd name="G21" fmla="cos G20 -5242880"/>
                <a:gd name="G22" fmla="sin G20 -5242880"/>
                <a:gd name="G23" fmla="+- G21 10800 0"/>
                <a:gd name="G24" fmla="+- G12 G23 G22"/>
                <a:gd name="G25" fmla="+- G22 G23 G11"/>
                <a:gd name="G26" fmla="cos 10800 -5242880"/>
                <a:gd name="G27" fmla="sin 10800 -5242880"/>
                <a:gd name="G28" fmla="cos 7200 -5242880"/>
                <a:gd name="G29" fmla="sin 7200 -5242880"/>
                <a:gd name="G30" fmla="+- G26 10800 0"/>
                <a:gd name="G31" fmla="+- G27 10800 0"/>
                <a:gd name="G32" fmla="+- G28 10800 0"/>
                <a:gd name="G33" fmla="+- G29 10800 0"/>
                <a:gd name="G34" fmla="+- G19 5400 0"/>
                <a:gd name="G35" fmla="cos G34 -8519680"/>
                <a:gd name="G36" fmla="sin G34 -8519680"/>
                <a:gd name="G37" fmla="+/ -8519680 -5242880 2"/>
                <a:gd name="T2" fmla="*/ 180 256 1"/>
                <a:gd name="T3" fmla="*/ 0 256 1"/>
                <a:gd name="G38" fmla="+- G37 T2 T3"/>
                <a:gd name="G39" fmla="?: G2 G37 G38"/>
                <a:gd name="G40" fmla="cos 10800 G39"/>
                <a:gd name="G41" fmla="sin 10800 G39"/>
                <a:gd name="G42" fmla="cos 7200 G39"/>
                <a:gd name="G43" fmla="sin 7200 G39"/>
                <a:gd name="G44" fmla="+- G40 10800 0"/>
                <a:gd name="G45" fmla="+- G41 10800 0"/>
                <a:gd name="G46" fmla="+- G42 10800 0"/>
                <a:gd name="G47" fmla="+- G43 10800 0"/>
                <a:gd name="G48" fmla="+- G35 10800 0"/>
                <a:gd name="G49" fmla="+- G36 10800 0"/>
                <a:gd name="T4" fmla="*/ 8004 w 21600"/>
                <a:gd name="T5" fmla="*/ 368 h 21600"/>
                <a:gd name="T6" fmla="*/ 5014 w 21600"/>
                <a:gd name="T7" fmla="*/ 3905 h 21600"/>
                <a:gd name="T8" fmla="*/ 8936 w 21600"/>
                <a:gd name="T9" fmla="*/ 3845 h 21600"/>
                <a:gd name="T10" fmla="*/ 13144 w 21600"/>
                <a:gd name="T11" fmla="*/ -2495 h 21600"/>
                <a:gd name="T12" fmla="*/ 16794 w 21600"/>
                <a:gd name="T13" fmla="*/ 2717 h 21600"/>
                <a:gd name="T14" fmla="*/ 11581 w 21600"/>
                <a:gd name="T15" fmla="*/ 6368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2050" y="3709"/>
                  </a:moveTo>
                  <a:cubicBezTo>
                    <a:pt x="11637" y="3636"/>
                    <a:pt x="11219" y="3600"/>
                    <a:pt x="10800" y="3600"/>
                  </a:cubicBezTo>
                  <a:cubicBezTo>
                    <a:pt x="9107" y="3600"/>
                    <a:pt x="7468" y="4196"/>
                    <a:pt x="6171" y="5284"/>
                  </a:cubicBezTo>
                  <a:lnTo>
                    <a:pt x="3857" y="2526"/>
                  </a:lnTo>
                  <a:cubicBezTo>
                    <a:pt x="5802" y="894"/>
                    <a:pt x="8260" y="0"/>
                    <a:pt x="10800" y="0"/>
                  </a:cubicBezTo>
                  <a:cubicBezTo>
                    <a:pt x="11428" y="0"/>
                    <a:pt x="12056" y="54"/>
                    <a:pt x="12675" y="164"/>
                  </a:cubicBezTo>
                  <a:lnTo>
                    <a:pt x="13144" y="-2495"/>
                  </a:lnTo>
                  <a:lnTo>
                    <a:pt x="16794" y="2717"/>
                  </a:lnTo>
                  <a:lnTo>
                    <a:pt x="11581" y="6368"/>
                  </a:lnTo>
                  <a:lnTo>
                    <a:pt x="12050" y="3709"/>
                  </a:lnTo>
                  <a:close/>
                </a:path>
              </a:pathLst>
            </a:custGeom>
            <a:gradFill rotWithShape="1">
              <a:gsLst>
                <a:gs pos="0">
                  <a:schemeClr val="bg1"/>
                </a:gs>
                <a:gs pos="100000">
                  <a:schemeClr val="hlink"/>
                </a:gs>
              </a:gsLst>
              <a:lin ang="18900000" scaled="1"/>
            </a:gradFill>
            <a:ln w="9525">
              <a:miter lim="800000"/>
              <a:headEnd/>
              <a:tailEnd/>
            </a:ln>
            <a:scene3d>
              <a:camera prst="legacyPerspectiveTopRight"/>
              <a:lightRig rig="legacyFlat3" dir="b"/>
            </a:scene3d>
            <a:sp3d extrusionH="887400" prstMaterial="legacyMatte">
              <a:bevelT w="13500" h="13500" prst="angle"/>
              <a:bevelB w="13500" h="13500" prst="angle"/>
              <a:extrusionClr>
                <a:schemeClr val="hlink"/>
              </a:extrusionClr>
              <a:contourClr>
                <a:schemeClr val="hlink"/>
              </a:contourClr>
            </a:sp3d>
          </p:spPr>
          <p:txBody>
            <a:bodyPr vert="horz" wrap="square" lIns="91440" tIns="45720" rIns="91440" bIns="45720" numCol="1" anchor="ctr" anchorCtr="0" compatLnSpc="1">
              <a:prstTxWarp prst="textNoShape">
                <a:avLst/>
              </a:prstTxWarp>
              <a:flatTx/>
            </a:bodyPr>
            <a:lstStyle/>
            <a:p>
              <a:endParaRPr lang="nb-NO"/>
            </a:p>
          </p:txBody>
        </p:sp>
        <p:sp>
          <p:nvSpPr>
            <p:cNvPr id="6" name="_s2055">
              <a:extLst>
                <a:ext uri="{FF2B5EF4-FFF2-40B4-BE49-F238E27FC236}">
                  <a16:creationId xmlns:a16="http://schemas.microsoft.com/office/drawing/2014/main" id="{CC9813E2-35D5-4B0E-A0F4-EBBFA3BCB44D}"/>
                </a:ext>
              </a:extLst>
            </p:cNvPr>
            <p:cNvSpPr>
              <a:spLocks noChangeArrowheads="1"/>
            </p:cNvSpPr>
            <p:nvPr/>
          </p:nvSpPr>
          <p:spPr bwMode="auto">
            <a:xfrm>
              <a:off x="1645" y="1557"/>
              <a:ext cx="734" cy="7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ctr" anchorCtr="0" compatLnSpc="1">
              <a:prstTxWarp prst="textNoShape">
                <a:avLst/>
              </a:prstTxWarp>
            </a:bodyPr>
            <a:lstStyle>
              <a:lvl1pPr marL="342900" indent="-342900">
                <a:defRPr>
                  <a:solidFill>
                    <a:schemeClr val="tx1"/>
                  </a:solidFill>
                  <a:latin typeface="Arial" panose="020B0604020202020204" pitchFamily="34" charset="0"/>
                </a:defRPr>
              </a:lvl1pPr>
              <a:lvl2pPr marL="800100" indent="-342900">
                <a:defRPr>
                  <a:solidFill>
                    <a:schemeClr val="tx1"/>
                  </a:solidFill>
                  <a:latin typeface="Arial" panose="020B0604020202020204" pitchFamily="34" charset="0"/>
                </a:defRPr>
              </a:lvl2pPr>
              <a:lvl3pPr marL="1257300" indent="-342900">
                <a:defRPr>
                  <a:solidFill>
                    <a:schemeClr val="tx1"/>
                  </a:solidFill>
                  <a:latin typeface="Arial" panose="020B0604020202020204" pitchFamily="34" charset="0"/>
                </a:defRPr>
              </a:lvl3pPr>
              <a:lvl4pPr marL="1714500" indent="-342900">
                <a:defRPr>
                  <a:solidFill>
                    <a:schemeClr val="tx1"/>
                  </a:solidFill>
                  <a:latin typeface="Arial" panose="020B0604020202020204" pitchFamily="34" charset="0"/>
                </a:defRPr>
              </a:lvl4pPr>
              <a:lvl5pPr marL="2171700" indent="-342900">
                <a:defRPr>
                  <a:solidFill>
                    <a:schemeClr val="tx1"/>
                  </a:solidFill>
                  <a:latin typeface="Arial" panose="020B0604020202020204" pitchFamily="34" charset="0"/>
                </a:defRPr>
              </a:lvl5pPr>
              <a:lvl6pPr marL="2628900" indent="-342900" eaLnBrk="0" fontAlgn="base" hangingPunct="0">
                <a:spcBef>
                  <a:spcPct val="0"/>
                </a:spcBef>
                <a:spcAft>
                  <a:spcPct val="0"/>
                </a:spcAft>
                <a:defRPr>
                  <a:solidFill>
                    <a:schemeClr val="tx1"/>
                  </a:solidFill>
                  <a:latin typeface="Arial" panose="020B0604020202020204" pitchFamily="34" charset="0"/>
                </a:defRPr>
              </a:lvl6pPr>
              <a:lvl7pPr marL="3086100" indent="-342900" eaLnBrk="0" fontAlgn="base" hangingPunct="0">
                <a:spcBef>
                  <a:spcPct val="0"/>
                </a:spcBef>
                <a:spcAft>
                  <a:spcPct val="0"/>
                </a:spcAft>
                <a:defRPr>
                  <a:solidFill>
                    <a:schemeClr val="tx1"/>
                  </a:solidFill>
                  <a:latin typeface="Arial" panose="020B0604020202020204" pitchFamily="34" charset="0"/>
                </a:defRPr>
              </a:lvl7pPr>
              <a:lvl8pPr marL="3543300" indent="-342900" eaLnBrk="0" fontAlgn="base" hangingPunct="0">
                <a:spcBef>
                  <a:spcPct val="0"/>
                </a:spcBef>
                <a:spcAft>
                  <a:spcPct val="0"/>
                </a:spcAft>
                <a:defRPr>
                  <a:solidFill>
                    <a:schemeClr val="tx1"/>
                  </a:solidFill>
                  <a:latin typeface="Arial" panose="020B0604020202020204" pitchFamily="34" charset="0"/>
                </a:defRPr>
              </a:lvl8pPr>
              <a:lvl9pPr marL="4000500" indent="-342900" eaLnBrk="0" fontAlgn="base" hangingPunct="0">
                <a:spcBef>
                  <a:spcPct val="0"/>
                </a:spcBef>
                <a:spcAft>
                  <a:spcPct val="0"/>
                </a:spcAft>
                <a:defRPr>
                  <a:solidFill>
                    <a:schemeClr val="tx1"/>
                  </a:solidFill>
                  <a:latin typeface="Arial" panose="020B0604020202020204" pitchFamily="34" charset="0"/>
                </a:defRPr>
              </a:lvl9pPr>
            </a:lstStyle>
            <a:p>
              <a:pPr marL="342900" marR="0" lvl="0" indent="-342900" algn="ctr" defTabSz="914400" rtl="0" eaLnBrk="0" fontAlgn="base" latinLnBrk="0" hangingPunct="0">
                <a:lnSpc>
                  <a:spcPct val="100000"/>
                </a:lnSpc>
                <a:spcBef>
                  <a:spcPct val="0"/>
                </a:spcBef>
                <a:spcAft>
                  <a:spcPct val="0"/>
                </a:spcAft>
                <a:buClrTx/>
                <a:buSzTx/>
                <a:buFontTx/>
                <a:buNone/>
                <a:tabLst/>
              </a:pPr>
              <a:endParaRPr kumimoji="0" lang="en-US" altLang="nb-NO" sz="1400" b="0" i="0" u="none" strike="noStrike" cap="none" normalizeH="0" baseline="0">
                <a:ln>
                  <a:noFill/>
                </a:ln>
                <a:solidFill>
                  <a:schemeClr val="tx1"/>
                </a:solidFill>
                <a:effectLst/>
                <a:latin typeface="Tahoma" panose="020B0604030504040204" pitchFamily="34" charset="0"/>
              </a:endParaRPr>
            </a:p>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US" altLang="nb-NO" sz="1400" b="0" i="0" u="none" strike="noStrike" cap="none" normalizeH="0" baseline="0">
                  <a:ln>
                    <a:noFill/>
                  </a:ln>
                  <a:solidFill>
                    <a:schemeClr val="tx1"/>
                  </a:solidFill>
                  <a:effectLst/>
                  <a:latin typeface="Tahoma" panose="020B0604030504040204" pitchFamily="34" charset="0"/>
                </a:rPr>
                <a:t>1. Folk forventer </a:t>
              </a:r>
              <a:br>
                <a:rPr kumimoji="0" lang="en-US" altLang="nb-NO" sz="1400" b="0" i="0" u="none" strike="noStrike" cap="none" normalizeH="0" baseline="0">
                  <a:ln>
                    <a:noFill/>
                  </a:ln>
                  <a:solidFill>
                    <a:schemeClr val="tx1"/>
                  </a:solidFill>
                  <a:effectLst/>
                  <a:latin typeface="Tahoma" panose="020B0604030504040204" pitchFamily="34" charset="0"/>
                </a:rPr>
              </a:br>
              <a:r>
                <a:rPr kumimoji="0" lang="en-US" altLang="nb-NO" sz="1400" b="0" i="0" u="none" strike="noStrike" cap="none" normalizeH="0" baseline="0">
                  <a:ln>
                    <a:noFill/>
                  </a:ln>
                  <a:solidFill>
                    <a:schemeClr val="tx1"/>
                  </a:solidFill>
                  <a:effectLst/>
                  <a:latin typeface="Tahoma" panose="020B0604030504040204" pitchFamily="34" charset="0"/>
                </a:rPr>
                <a:t>at vi oppf</a:t>
              </a:r>
              <a:r>
                <a:rPr kumimoji="0" lang="en-US" altLang="nb-NO" sz="1400" b="0" i="0" u="none" strike="noStrike" cap="none" normalizeH="0" baseline="0">
                  <a:ln>
                    <a:noFill/>
                  </a:ln>
                  <a:solidFill>
                    <a:schemeClr val="tx1"/>
                  </a:solidFill>
                  <a:effectLst/>
                  <a:latin typeface="Arial" panose="020B0604020202020204" pitchFamily="34" charset="0"/>
                </a:rPr>
                <a:t>ø</a:t>
              </a:r>
              <a:r>
                <a:rPr kumimoji="0" lang="en-US" altLang="nb-NO" sz="1400" b="0" i="0" u="none" strike="noStrike" cap="none" normalizeH="0" baseline="0">
                  <a:ln>
                    <a:noFill/>
                  </a:ln>
                  <a:solidFill>
                    <a:schemeClr val="tx1"/>
                  </a:solidFill>
                  <a:effectLst/>
                  <a:latin typeface="Tahoma" panose="020B0604030504040204" pitchFamily="34" charset="0"/>
                </a:rPr>
                <a:t>re </a:t>
              </a:r>
              <a:br>
                <a:rPr kumimoji="0" lang="en-US" altLang="nb-NO" sz="1400" b="0" i="0" u="none" strike="noStrike" cap="none" normalizeH="0" baseline="0">
                  <a:ln>
                    <a:noFill/>
                  </a:ln>
                  <a:solidFill>
                    <a:schemeClr val="tx1"/>
                  </a:solidFill>
                  <a:effectLst/>
                  <a:latin typeface="Tahoma" panose="020B0604030504040204" pitchFamily="34" charset="0"/>
                </a:rPr>
              </a:br>
              <a:r>
                <a:rPr kumimoji="0" lang="en-US" altLang="nb-NO" sz="1400" b="0" i="0" u="none" strike="noStrike" cap="none" normalizeH="0" baseline="0">
                  <a:ln>
                    <a:noFill/>
                  </a:ln>
                  <a:solidFill>
                    <a:schemeClr val="tx1"/>
                  </a:solidFill>
                  <a:effectLst/>
                  <a:latin typeface="Tahoma" panose="020B0604030504040204" pitchFamily="34" charset="0"/>
                </a:rPr>
                <a:t>oss som dem</a:t>
              </a:r>
              <a:br>
                <a:rPr kumimoji="0" lang="en-US" altLang="nb-NO" sz="1400" b="0" i="0" u="none" strike="noStrike" cap="none" normalizeH="0" baseline="0">
                  <a:ln>
                    <a:noFill/>
                  </a:ln>
                  <a:solidFill>
                    <a:schemeClr val="tx1"/>
                  </a:solidFill>
                  <a:effectLst/>
                  <a:latin typeface="Tahoma" panose="020B0604030504040204" pitchFamily="34" charset="0"/>
                </a:rPr>
              </a:br>
              <a:endParaRPr kumimoji="0" lang="en-US" altLang="nb-NO" sz="1400" b="0" i="0" u="none" strike="noStrike" cap="none" normalizeH="0" baseline="0">
                <a:ln>
                  <a:noFill/>
                </a:ln>
                <a:solidFill>
                  <a:schemeClr val="tx1"/>
                </a:solidFill>
                <a:effectLst/>
                <a:latin typeface="Tahoma" panose="020B0604030504040204" pitchFamily="34" charset="0"/>
              </a:endParaRPr>
            </a:p>
          </p:txBody>
        </p:sp>
        <p:sp>
          <p:nvSpPr>
            <p:cNvPr id="7" name="_s2056">
              <a:extLst>
                <a:ext uri="{FF2B5EF4-FFF2-40B4-BE49-F238E27FC236}">
                  <a16:creationId xmlns:a16="http://schemas.microsoft.com/office/drawing/2014/main" id="{0FE417C6-E8C5-43FE-AA92-6F8441A9C503}"/>
                </a:ext>
              </a:extLst>
            </p:cNvPr>
            <p:cNvSpPr>
              <a:spLocks noChangeArrowheads="1"/>
            </p:cNvSpPr>
            <p:nvPr/>
          </p:nvSpPr>
          <p:spPr bwMode="auto">
            <a:xfrm>
              <a:off x="2513" y="3060"/>
              <a:ext cx="734" cy="7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en-US" altLang="nb-NO" sz="1400" b="0" i="0" u="none" strike="noStrike" cap="none" normalizeH="0" baseline="0">
                <a:ln>
                  <a:noFill/>
                </a:ln>
                <a:solidFill>
                  <a:schemeClr val="tx1"/>
                </a:solidFill>
                <a:effectLst/>
                <a:latin typeface="Tahoma" panose="020B060403050404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nb-NO" sz="1400" b="0" i="0" u="none" strike="noStrike" cap="none" normalizeH="0" baseline="0">
                  <a:ln>
                    <a:noFill/>
                  </a:ln>
                  <a:solidFill>
                    <a:schemeClr val="tx1"/>
                  </a:solidFill>
                  <a:effectLst/>
                  <a:latin typeface="Tahoma" panose="020B0604030504040204" pitchFamily="34" charset="0"/>
                </a:rPr>
                <a:t>2. Kulturelle</a:t>
              </a:r>
              <a:br>
                <a:rPr kumimoji="0" lang="en-US" altLang="nb-NO" sz="1400" b="0" i="0" u="none" strike="noStrike" cap="none" normalizeH="0" baseline="0">
                  <a:ln>
                    <a:noFill/>
                  </a:ln>
                  <a:solidFill>
                    <a:schemeClr val="tx1"/>
                  </a:solidFill>
                  <a:effectLst/>
                  <a:latin typeface="Tahoma" panose="020B0604030504040204" pitchFamily="34" charset="0"/>
                </a:rPr>
              </a:br>
              <a:r>
                <a:rPr kumimoji="0" lang="en-US" altLang="nb-NO" sz="1400" b="0" i="0" u="none" strike="noStrike" cap="none" normalizeH="0" baseline="0">
                  <a:ln>
                    <a:noFill/>
                  </a:ln>
                  <a:solidFill>
                    <a:schemeClr val="tx1"/>
                  </a:solidFill>
                  <a:effectLst/>
                  <a:latin typeface="Tahoma" panose="020B0604030504040204" pitchFamily="34" charset="0"/>
                </a:rPr>
                <a:t>hendelser</a:t>
              </a:r>
              <a:br>
                <a:rPr kumimoji="0" lang="en-US" altLang="nb-NO" sz="1400" b="0" i="0" u="none" strike="noStrike" cap="none" normalizeH="0" baseline="0">
                  <a:ln>
                    <a:noFill/>
                  </a:ln>
                  <a:solidFill>
                    <a:schemeClr val="tx1"/>
                  </a:solidFill>
                  <a:effectLst/>
                  <a:latin typeface="Tahoma" panose="020B0604030504040204" pitchFamily="34" charset="0"/>
                </a:rPr>
              </a:br>
              <a:r>
                <a:rPr kumimoji="0" lang="en-US" altLang="nb-NO" sz="1400" b="0" i="0" u="none" strike="noStrike" cap="none" normalizeH="0" baseline="0">
                  <a:ln>
                    <a:noFill/>
                  </a:ln>
                  <a:solidFill>
                    <a:schemeClr val="tx1"/>
                  </a:solidFill>
                  <a:effectLst/>
                  <a:latin typeface="Tahoma" panose="020B0604030504040204" pitchFamily="34" charset="0"/>
                </a:rPr>
                <a:t>skjer</a:t>
              </a:r>
            </a:p>
          </p:txBody>
        </p:sp>
        <p:sp>
          <p:nvSpPr>
            <p:cNvPr id="8" name="_s2057">
              <a:extLst>
                <a:ext uri="{FF2B5EF4-FFF2-40B4-BE49-F238E27FC236}">
                  <a16:creationId xmlns:a16="http://schemas.microsoft.com/office/drawing/2014/main" id="{1D56BD1F-864F-4EF9-91A8-D79AEA82B804}"/>
                </a:ext>
              </a:extLst>
            </p:cNvPr>
            <p:cNvSpPr>
              <a:spLocks noChangeArrowheads="1"/>
            </p:cNvSpPr>
            <p:nvPr/>
          </p:nvSpPr>
          <p:spPr bwMode="auto">
            <a:xfrm>
              <a:off x="3381" y="1556"/>
              <a:ext cx="734" cy="7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en-US" altLang="nb-NO" sz="1400" b="1" i="0" u="none" strike="noStrike" cap="none" normalizeH="0" baseline="0">
                <a:ln>
                  <a:noFill/>
                </a:ln>
                <a:solidFill>
                  <a:schemeClr val="folHlink"/>
                </a:solidFill>
                <a:effectLst/>
                <a:latin typeface="Tahoma" panose="020B060403050404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nb-NO" sz="1400" b="1" i="0" u="none" strike="noStrike" cap="none" normalizeH="0" baseline="0">
                  <a:ln>
                    <a:noFill/>
                  </a:ln>
                  <a:solidFill>
                    <a:schemeClr val="folHlink"/>
                  </a:solidFill>
                  <a:effectLst/>
                  <a:latin typeface="Tahoma" panose="020B0604030504040204" pitchFamily="34" charset="0"/>
                </a:rPr>
                <a:t>3. Deres forventninger</a:t>
              </a:r>
              <a:br>
                <a:rPr kumimoji="0" lang="en-US" altLang="nb-NO" sz="1400" b="1" i="0" u="none" strike="noStrike" cap="none" normalizeH="0" baseline="0">
                  <a:ln>
                    <a:noFill/>
                  </a:ln>
                  <a:solidFill>
                    <a:schemeClr val="folHlink"/>
                  </a:solidFill>
                  <a:effectLst/>
                  <a:latin typeface="Tahoma" panose="020B0604030504040204" pitchFamily="34" charset="0"/>
                </a:rPr>
              </a:br>
              <a:r>
                <a:rPr kumimoji="0" lang="en-US" altLang="nb-NO" sz="1400" b="1" i="0" u="none" strike="noStrike" cap="none" normalizeH="0" baseline="0">
                  <a:ln>
                    <a:noFill/>
                  </a:ln>
                  <a:solidFill>
                    <a:schemeClr val="folHlink"/>
                  </a:solidFill>
                  <a:effectLst/>
                  <a:latin typeface="Tahoma" panose="020B0604030504040204" pitchFamily="34" charset="0"/>
                </a:rPr>
                <a:t>er frustrert og</a:t>
              </a:r>
              <a:br>
                <a:rPr kumimoji="0" lang="en-US" altLang="nb-NO" sz="1400" b="1" i="0" u="none" strike="noStrike" cap="none" normalizeH="0" baseline="0">
                  <a:ln>
                    <a:noFill/>
                  </a:ln>
                  <a:solidFill>
                    <a:schemeClr val="folHlink"/>
                  </a:solidFill>
                  <a:effectLst/>
                  <a:latin typeface="Tahoma" panose="020B0604030504040204" pitchFamily="34" charset="0"/>
                </a:rPr>
              </a:br>
              <a:r>
                <a:rPr kumimoji="0" lang="en-US" altLang="nb-NO" sz="1400" b="1" i="0" u="none" strike="noStrike" cap="none" normalizeH="0" baseline="0">
                  <a:ln>
                    <a:noFill/>
                  </a:ln>
                  <a:solidFill>
                    <a:schemeClr val="folHlink"/>
                  </a:solidFill>
                  <a:effectLst/>
                  <a:latin typeface="Tahoma" panose="020B0604030504040204" pitchFamily="34" charset="0"/>
                </a:rPr>
                <a:t>negativ reaksjon</a:t>
              </a:r>
              <a:br>
                <a:rPr kumimoji="0" lang="en-US" altLang="nb-NO" sz="1400" b="1" i="0" u="none" strike="noStrike" cap="none" normalizeH="0" baseline="0">
                  <a:ln>
                    <a:noFill/>
                  </a:ln>
                  <a:solidFill>
                    <a:schemeClr val="folHlink"/>
                  </a:solidFill>
                  <a:effectLst/>
                  <a:latin typeface="Tahoma" panose="020B0604030504040204" pitchFamily="34" charset="0"/>
                </a:rPr>
              </a:br>
              <a:r>
                <a:rPr kumimoji="0" lang="en-US" altLang="nb-NO" sz="1400" b="1" i="0" u="none" strike="noStrike" cap="none" normalizeH="0" baseline="0">
                  <a:ln>
                    <a:noFill/>
                  </a:ln>
                  <a:solidFill>
                    <a:schemeClr val="folHlink"/>
                  </a:solidFill>
                  <a:effectLst/>
                  <a:latin typeface="Tahoma" panose="020B0604030504040204" pitchFamily="34" charset="0"/>
                </a:rPr>
                <a:t>oppst</a:t>
              </a:r>
              <a:r>
                <a:rPr kumimoji="0" lang="en-US" altLang="nb-NO" sz="1400" b="1" i="0" u="none" strike="noStrike" cap="none" normalizeH="0" baseline="0">
                  <a:ln>
                    <a:noFill/>
                  </a:ln>
                  <a:solidFill>
                    <a:schemeClr val="folHlink"/>
                  </a:solidFill>
                  <a:effectLst/>
                  <a:latin typeface="Arial" panose="020B0604020202020204" pitchFamily="34" charset="0"/>
                </a:rPr>
                <a:t>å</a:t>
              </a:r>
              <a:r>
                <a:rPr kumimoji="0" lang="en-US" altLang="nb-NO" sz="1400" b="1" i="0" u="none" strike="noStrike" cap="none" normalizeH="0" baseline="0">
                  <a:ln>
                    <a:noFill/>
                  </a:ln>
                  <a:solidFill>
                    <a:schemeClr val="folHlink"/>
                  </a:solidFill>
                  <a:effectLst/>
                  <a:latin typeface="Tahoma" panose="020B0604030504040204" pitchFamily="34" charset="0"/>
                </a:rPr>
                <a:t>r</a:t>
              </a:r>
            </a:p>
          </p:txBody>
        </p:sp>
      </p:grpSp>
      <p:pic>
        <p:nvPicPr>
          <p:cNvPr id="162830" name="Picture 14">
            <a:extLst>
              <a:ext uri="{FF2B5EF4-FFF2-40B4-BE49-F238E27FC236}">
                <a16:creationId xmlns:a16="http://schemas.microsoft.com/office/drawing/2014/main" id="{B2823C21-30DB-4740-8D36-802AB53D08D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24300" y="3429000"/>
            <a:ext cx="1243013" cy="158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2831" name="Picture 15">
            <a:extLst>
              <a:ext uri="{FF2B5EF4-FFF2-40B4-BE49-F238E27FC236}">
                <a16:creationId xmlns:a16="http://schemas.microsoft.com/office/drawing/2014/main" id="{5669FDEC-45BD-49EC-9373-86C9F307237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924300" y="3429000"/>
            <a:ext cx="1273175" cy="1655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62" name="Rectangle 17">
            <a:extLst>
              <a:ext uri="{FF2B5EF4-FFF2-40B4-BE49-F238E27FC236}">
                <a16:creationId xmlns:a16="http://schemas.microsoft.com/office/drawing/2014/main" id="{D3AA9ADF-F1D6-46EC-911F-2BBBECFC0C04}"/>
              </a:ext>
            </a:extLst>
          </p:cNvPr>
          <p:cNvSpPr>
            <a:spLocks noChangeArrowheads="1"/>
          </p:cNvSpPr>
          <p:nvPr/>
        </p:nvSpPr>
        <p:spPr bwMode="auto">
          <a:xfrm>
            <a:off x="0" y="327025"/>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nb-NO" sz="5400" b="1" i="1">
                <a:solidFill>
                  <a:schemeClr val="bg1"/>
                </a:solidFill>
                <a:latin typeface="Baskerville Old Face" panose="02020602080505020303" pitchFamily="18" charset="0"/>
              </a:rPr>
              <a:t>På den andre siden…</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out)">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16" fill="hold" nodeType="clickEffect">
                                  <p:stCondLst>
                                    <p:cond delay="0"/>
                                  </p:stCondLst>
                                  <p:childTnLst>
                                    <p:set>
                                      <p:cBhvr>
                                        <p:cTn id="11" dur="1" fill="hold">
                                          <p:stCondLst>
                                            <p:cond delay="0"/>
                                          </p:stCondLst>
                                        </p:cTn>
                                        <p:tgtEl>
                                          <p:spTgt spid="162818"/>
                                        </p:tgtEl>
                                        <p:attrNameLst>
                                          <p:attrName>style.visibility</p:attrName>
                                        </p:attrNameLst>
                                      </p:cBhvr>
                                      <p:to>
                                        <p:strVal val="visible"/>
                                      </p:to>
                                    </p:set>
                                    <p:animEffect transition="in" filter="box(in)">
                                      <p:cBhvr>
                                        <p:cTn id="12" dur="500"/>
                                        <p:tgtEl>
                                          <p:spTgt spid="162818"/>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162830"/>
                                        </p:tgtEl>
                                        <p:attrNameLst>
                                          <p:attrName>style.visibility</p:attrName>
                                        </p:attrNameLst>
                                      </p:cBhvr>
                                      <p:to>
                                        <p:strVal val="visible"/>
                                      </p:to>
                                    </p:set>
                                    <p:animEffect transition="in" filter="blinds(horizontal)">
                                      <p:cBhvr>
                                        <p:cTn id="17" dur="500"/>
                                        <p:tgtEl>
                                          <p:spTgt spid="162830"/>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32" fill="hold" nodeType="clickEffect">
                                  <p:stCondLst>
                                    <p:cond delay="0"/>
                                  </p:stCondLst>
                                  <p:childTnLst>
                                    <p:set>
                                      <p:cBhvr>
                                        <p:cTn id="21" dur="1" fill="hold">
                                          <p:stCondLst>
                                            <p:cond delay="0"/>
                                          </p:stCondLst>
                                        </p:cTn>
                                        <p:tgtEl>
                                          <p:spTgt spid="162831"/>
                                        </p:tgtEl>
                                        <p:attrNameLst>
                                          <p:attrName>style.visibility</p:attrName>
                                        </p:attrNameLst>
                                      </p:cBhvr>
                                      <p:to>
                                        <p:strVal val="visible"/>
                                      </p:to>
                                    </p:set>
                                    <p:animEffect transition="in" filter="box(out)">
                                      <p:cBhvr>
                                        <p:cTn id="22" dur="500"/>
                                        <p:tgtEl>
                                          <p:spTgt spid="1628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Bilde 2">
            <a:extLst>
              <a:ext uri="{FF2B5EF4-FFF2-40B4-BE49-F238E27FC236}">
                <a16:creationId xmlns:a16="http://schemas.microsoft.com/office/drawing/2014/main" id="{C3C95989-D60B-44EE-8789-D23C9BC6802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259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6563" name="Rectangle 3">
            <a:extLst>
              <a:ext uri="{FF2B5EF4-FFF2-40B4-BE49-F238E27FC236}">
                <a16:creationId xmlns:a16="http://schemas.microsoft.com/office/drawing/2014/main" id="{C0F1B4C7-1F96-44CF-9A69-454C3E1D1B1B}"/>
              </a:ext>
            </a:extLst>
          </p:cNvPr>
          <p:cNvSpPr>
            <a:spLocks noChangeArrowheads="1"/>
          </p:cNvSpPr>
          <p:nvPr/>
        </p:nvSpPr>
        <p:spPr bwMode="auto">
          <a:xfrm>
            <a:off x="323850" y="850900"/>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nb-NO" altLang="nb-NO" sz="5400" b="1" i="1">
                <a:solidFill>
                  <a:schemeClr val="bg1"/>
                </a:solidFill>
                <a:latin typeface="Baskerville Old Face" panose="02020602080505020303" pitchFamily="18" charset="0"/>
              </a:rPr>
              <a:t>Reaksjonsfasen</a:t>
            </a:r>
            <a:endParaRPr lang="en-US" altLang="nb-NO" sz="5400" b="1" i="1">
              <a:solidFill>
                <a:schemeClr val="bg1"/>
              </a:solidFill>
              <a:latin typeface="Baskerville Old Face" panose="02020602080505020303" pitchFamily="18" charset="0"/>
            </a:endParaRPr>
          </a:p>
        </p:txBody>
      </p:sp>
      <p:sp>
        <p:nvSpPr>
          <p:cNvPr id="66564" name="Rectangle 4">
            <a:extLst>
              <a:ext uri="{FF2B5EF4-FFF2-40B4-BE49-F238E27FC236}">
                <a16:creationId xmlns:a16="http://schemas.microsoft.com/office/drawing/2014/main" id="{72065834-5D7A-4887-94E4-A55AF13E2612}"/>
              </a:ext>
            </a:extLst>
          </p:cNvPr>
          <p:cNvSpPr>
            <a:spLocks noChangeArrowheads="1"/>
          </p:cNvSpPr>
          <p:nvPr/>
        </p:nvSpPr>
        <p:spPr bwMode="auto">
          <a:xfrm>
            <a:off x="323850" y="2852738"/>
            <a:ext cx="7848600" cy="17700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defRPr>
                <a:solidFill>
                  <a:schemeClr val="tx1"/>
                </a:solidFill>
                <a:latin typeface="Arial" panose="020B0604020202020204" pitchFamily="34" charset="0"/>
              </a:defRPr>
            </a:lvl1pPr>
            <a:lvl2pPr marL="800100" indent="-342900">
              <a:defRPr>
                <a:solidFill>
                  <a:schemeClr val="tx1"/>
                </a:solidFill>
                <a:latin typeface="Arial" panose="020B0604020202020204" pitchFamily="34" charset="0"/>
              </a:defRPr>
            </a:lvl2pPr>
            <a:lvl3pPr marL="1257300" indent="-342900">
              <a:defRPr>
                <a:solidFill>
                  <a:schemeClr val="tx1"/>
                </a:solidFill>
                <a:latin typeface="Arial" panose="020B0604020202020204" pitchFamily="34" charset="0"/>
              </a:defRPr>
            </a:lvl3pPr>
            <a:lvl4pPr marL="1714500" indent="-342900">
              <a:defRPr>
                <a:solidFill>
                  <a:schemeClr val="tx1"/>
                </a:solidFill>
                <a:latin typeface="Arial" panose="020B0604020202020204" pitchFamily="34" charset="0"/>
              </a:defRPr>
            </a:lvl4pPr>
            <a:lvl5pPr marL="2171700" indent="-342900">
              <a:defRPr>
                <a:solidFill>
                  <a:schemeClr val="tx1"/>
                </a:solidFill>
                <a:latin typeface="Arial" panose="020B0604020202020204" pitchFamily="34" charset="0"/>
              </a:defRPr>
            </a:lvl5pPr>
            <a:lvl6pPr marL="2628900" indent="-342900" eaLnBrk="0" fontAlgn="base" hangingPunct="0">
              <a:spcBef>
                <a:spcPct val="0"/>
              </a:spcBef>
              <a:spcAft>
                <a:spcPct val="0"/>
              </a:spcAft>
              <a:defRPr>
                <a:solidFill>
                  <a:schemeClr val="tx1"/>
                </a:solidFill>
                <a:latin typeface="Arial" panose="020B0604020202020204" pitchFamily="34" charset="0"/>
              </a:defRPr>
            </a:lvl6pPr>
            <a:lvl7pPr marL="3086100" indent="-342900" eaLnBrk="0" fontAlgn="base" hangingPunct="0">
              <a:spcBef>
                <a:spcPct val="0"/>
              </a:spcBef>
              <a:spcAft>
                <a:spcPct val="0"/>
              </a:spcAft>
              <a:defRPr>
                <a:solidFill>
                  <a:schemeClr val="tx1"/>
                </a:solidFill>
                <a:latin typeface="Arial" panose="020B0604020202020204" pitchFamily="34" charset="0"/>
              </a:defRPr>
            </a:lvl7pPr>
            <a:lvl8pPr marL="3543300" indent="-342900" eaLnBrk="0" fontAlgn="base" hangingPunct="0">
              <a:spcBef>
                <a:spcPct val="0"/>
              </a:spcBef>
              <a:spcAft>
                <a:spcPct val="0"/>
              </a:spcAft>
              <a:defRPr>
                <a:solidFill>
                  <a:schemeClr val="tx1"/>
                </a:solidFill>
                <a:latin typeface="Arial" panose="020B0604020202020204" pitchFamily="34" charset="0"/>
              </a:defRPr>
            </a:lvl8pPr>
            <a:lvl9pPr marL="4000500" indent="-342900" eaLnBrk="0" fontAlgn="base" hangingPunct="0">
              <a:spcBef>
                <a:spcPct val="0"/>
              </a:spcBef>
              <a:spcAft>
                <a:spcPct val="0"/>
              </a:spcAft>
              <a:defRPr>
                <a:solidFill>
                  <a:schemeClr val="tx1"/>
                </a:solidFill>
                <a:latin typeface="Arial" panose="020B0604020202020204" pitchFamily="34" charset="0"/>
              </a:defRPr>
            </a:lvl9pPr>
          </a:lstStyle>
          <a:p>
            <a:pPr>
              <a:buFontTx/>
              <a:buChar char="-"/>
            </a:pPr>
            <a:r>
              <a:rPr lang="nb-NO" altLang="nb-NO" sz="2800">
                <a:latin typeface="Baskerville Old Face" panose="02020602080505020303" pitchFamily="18" charset="0"/>
              </a:rPr>
              <a:t>Aggresjonen vokser frem (naturlig når man er såret)</a:t>
            </a:r>
          </a:p>
          <a:p>
            <a:pPr>
              <a:buFontTx/>
              <a:buChar char="-"/>
            </a:pPr>
            <a:r>
              <a:rPr lang="nb-NO" altLang="nb-NO" sz="2800">
                <a:latin typeface="Baskerville Old Face" panose="02020602080505020303" pitchFamily="18" charset="0"/>
              </a:rPr>
              <a:t>Frustrert og irritert</a:t>
            </a:r>
          </a:p>
          <a:p>
            <a:pPr>
              <a:buFontTx/>
              <a:buChar char="-"/>
            </a:pPr>
            <a:r>
              <a:rPr lang="nb-NO" altLang="nb-NO" sz="2800">
                <a:latin typeface="Baskerville Old Face" panose="02020602080505020303" pitchFamily="18" charset="0"/>
              </a:rPr>
              <a:t>Trekker seg tilbake…</a:t>
            </a:r>
          </a:p>
          <a:p>
            <a:endParaRPr lang="nb-NO" altLang="nb-NO" sz="250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84" name="Bilde 2">
            <a:extLst>
              <a:ext uri="{FF2B5EF4-FFF2-40B4-BE49-F238E27FC236}">
                <a16:creationId xmlns:a16="http://schemas.microsoft.com/office/drawing/2014/main" id="{E8B748C7-0359-403B-8F48-CF31AEFA2BE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763"/>
            <a:ext cx="9144000" cy="3479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Diagram 3">
            <a:extLst>
              <a:ext uri="{FF2B5EF4-FFF2-40B4-BE49-F238E27FC236}">
                <a16:creationId xmlns:a16="http://schemas.microsoft.com/office/drawing/2014/main" id="{2C906E22-00C9-4131-89BA-C2420726B70C}"/>
              </a:ext>
            </a:extLst>
          </p:cNvPr>
          <p:cNvGrpSpPr>
            <a:grpSpLocks/>
          </p:cNvGrpSpPr>
          <p:nvPr/>
        </p:nvGrpSpPr>
        <p:grpSpPr bwMode="auto">
          <a:xfrm>
            <a:off x="2484438" y="2924175"/>
            <a:ext cx="3870325" cy="4133850"/>
            <a:chOff x="1476" y="964"/>
            <a:chExt cx="2871" cy="2864"/>
          </a:xfrm>
        </p:grpSpPr>
        <p:sp>
          <p:nvSpPr>
            <p:cNvPr id="3" name="_s3076">
              <a:extLst>
                <a:ext uri="{FF2B5EF4-FFF2-40B4-BE49-F238E27FC236}">
                  <a16:creationId xmlns:a16="http://schemas.microsoft.com/office/drawing/2014/main" id="{57823548-9710-466C-AB1C-6911C5A594F2}"/>
                </a:ext>
              </a:extLst>
            </p:cNvPr>
            <p:cNvSpPr>
              <a:spLocks noChangeArrowheads="1" noTextEdit="1"/>
            </p:cNvSpPr>
            <p:nvPr/>
          </p:nvSpPr>
          <p:spPr bwMode="auto">
            <a:xfrm>
              <a:off x="2093" y="1192"/>
              <a:ext cx="1638" cy="1638"/>
            </a:xfrm>
            <a:custGeom>
              <a:avLst/>
              <a:gdLst>
                <a:gd name="G0" fmla="+- -5373952 0 0"/>
                <a:gd name="G1" fmla="+- -7864320 0 0"/>
                <a:gd name="G2" fmla="+- -5373952 0 -7864320"/>
                <a:gd name="G3" fmla="+- 10800 0 0"/>
                <a:gd name="G4" fmla="+- 0 0 -5373952"/>
                <a:gd name="T0" fmla="*/ 360 256 1"/>
                <a:gd name="T1" fmla="*/ 0 256 1"/>
                <a:gd name="G5" fmla="+- G2 T0 T1"/>
                <a:gd name="G6" fmla="?: G2 G2 G5"/>
                <a:gd name="G7" fmla="+- 0 0 G6"/>
                <a:gd name="G8" fmla="+- 7200 0 0"/>
                <a:gd name="G9" fmla="+- 0 0 -7864320"/>
                <a:gd name="G10" fmla="+- 7200 0 2700"/>
                <a:gd name="G11" fmla="cos G10 -5373952"/>
                <a:gd name="G12" fmla="sin G10 -5373952"/>
                <a:gd name="G13" fmla="cos 13500 -5373952"/>
                <a:gd name="G14" fmla="sin 13500 -5373952"/>
                <a:gd name="G15" fmla="+- G11 10800 0"/>
                <a:gd name="G16" fmla="+- G12 10800 0"/>
                <a:gd name="G17" fmla="+- G13 10800 0"/>
                <a:gd name="G18" fmla="+- G14 10800 0"/>
                <a:gd name="G19" fmla="*/ 7200 1 2"/>
                <a:gd name="G20" fmla="+- G19 5400 0"/>
                <a:gd name="G21" fmla="cos G20 -5373952"/>
                <a:gd name="G22" fmla="sin G20 -5373952"/>
                <a:gd name="G23" fmla="+- G21 10800 0"/>
                <a:gd name="G24" fmla="+- G12 G23 G22"/>
                <a:gd name="G25" fmla="+- G22 G23 G11"/>
                <a:gd name="G26" fmla="cos 10800 -5373952"/>
                <a:gd name="G27" fmla="sin 10800 -5373952"/>
                <a:gd name="G28" fmla="cos 7200 -5373952"/>
                <a:gd name="G29" fmla="sin 7200 -5373952"/>
                <a:gd name="G30" fmla="+- G26 10800 0"/>
                <a:gd name="G31" fmla="+- G27 10800 0"/>
                <a:gd name="G32" fmla="+- G28 10800 0"/>
                <a:gd name="G33" fmla="+- G29 10800 0"/>
                <a:gd name="G34" fmla="+- G19 5400 0"/>
                <a:gd name="G35" fmla="cos G34 -7864320"/>
                <a:gd name="G36" fmla="sin G34 -7864320"/>
                <a:gd name="G37" fmla="+/ -7864320 -5373952 2"/>
                <a:gd name="T2" fmla="*/ 180 256 1"/>
                <a:gd name="T3" fmla="*/ 0 256 1"/>
                <a:gd name="G38" fmla="+- G37 T2 T3"/>
                <a:gd name="G39" fmla="?: G2 G37 G38"/>
                <a:gd name="G40" fmla="cos 10800 G39"/>
                <a:gd name="G41" fmla="sin 10800 G39"/>
                <a:gd name="G42" fmla="cos 7200 G39"/>
                <a:gd name="G43" fmla="sin 7200 G39"/>
                <a:gd name="G44" fmla="+- G40 10800 0"/>
                <a:gd name="G45" fmla="+- G41 10800 0"/>
                <a:gd name="G46" fmla="+- G42 10800 0"/>
                <a:gd name="G47" fmla="+- G43 10800 0"/>
                <a:gd name="G48" fmla="+- G35 10800 0"/>
                <a:gd name="G49" fmla="+- G36 10800 0"/>
                <a:gd name="T4" fmla="*/ 8739 w 21600"/>
                <a:gd name="T5" fmla="*/ 198 h 21600"/>
                <a:gd name="T6" fmla="*/ 6299 w 21600"/>
                <a:gd name="T7" fmla="*/ 3005 h 21600"/>
                <a:gd name="T8" fmla="*/ 9426 w 21600"/>
                <a:gd name="T9" fmla="*/ 3732 h 21600"/>
                <a:gd name="T10" fmla="*/ 12678 w 21600"/>
                <a:gd name="T11" fmla="*/ -2569 h 21600"/>
                <a:gd name="T12" fmla="*/ 16508 w 21600"/>
                <a:gd name="T13" fmla="*/ 2513 h 21600"/>
                <a:gd name="T14" fmla="*/ 11426 w 21600"/>
                <a:gd name="T15" fmla="*/ 6343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1802" y="3670"/>
                  </a:moveTo>
                  <a:cubicBezTo>
                    <a:pt x="11470" y="3623"/>
                    <a:pt x="11135" y="3600"/>
                    <a:pt x="10800" y="3600"/>
                  </a:cubicBezTo>
                  <a:cubicBezTo>
                    <a:pt x="9536" y="3600"/>
                    <a:pt x="8294" y="3932"/>
                    <a:pt x="7199" y="4564"/>
                  </a:cubicBezTo>
                  <a:lnTo>
                    <a:pt x="5399" y="1446"/>
                  </a:lnTo>
                  <a:cubicBezTo>
                    <a:pt x="7041" y="499"/>
                    <a:pt x="8904" y="0"/>
                    <a:pt x="10800" y="0"/>
                  </a:cubicBezTo>
                  <a:cubicBezTo>
                    <a:pt x="11302" y="0"/>
                    <a:pt x="11805" y="35"/>
                    <a:pt x="12303" y="105"/>
                  </a:cubicBezTo>
                  <a:lnTo>
                    <a:pt x="12678" y="-2569"/>
                  </a:lnTo>
                  <a:lnTo>
                    <a:pt x="16508" y="2513"/>
                  </a:lnTo>
                  <a:lnTo>
                    <a:pt x="11426" y="6343"/>
                  </a:lnTo>
                  <a:lnTo>
                    <a:pt x="11802" y="3670"/>
                  </a:lnTo>
                  <a:close/>
                </a:path>
              </a:pathLst>
            </a:custGeom>
            <a:gradFill rotWithShape="1">
              <a:gsLst>
                <a:gs pos="0">
                  <a:schemeClr val="bg1"/>
                </a:gs>
                <a:gs pos="100000">
                  <a:schemeClr val="hlink"/>
                </a:gs>
              </a:gsLst>
              <a:lin ang="18900000" scaled="1"/>
            </a:gradFill>
            <a:ln w="9525">
              <a:miter lim="800000"/>
              <a:headEnd/>
              <a:tailEnd/>
            </a:ln>
            <a:scene3d>
              <a:camera prst="legacyPerspectiveTopRight"/>
              <a:lightRig rig="legacyFlat3" dir="b"/>
            </a:scene3d>
            <a:sp3d extrusionH="887400" prstMaterial="legacyMatte">
              <a:bevelT w="13500" h="13500" prst="angle"/>
              <a:bevelB w="13500" h="13500" prst="angle"/>
              <a:extrusionClr>
                <a:schemeClr val="hlink"/>
              </a:extrusionClr>
              <a:contourClr>
                <a:schemeClr val="hlink"/>
              </a:contourClr>
            </a:sp3d>
          </p:spPr>
          <p:txBody>
            <a:bodyPr vert="horz" wrap="square" lIns="91440" tIns="45720" rIns="91440" bIns="45720" numCol="1" anchor="ctr" anchorCtr="0" compatLnSpc="1">
              <a:prstTxWarp prst="textNoShape">
                <a:avLst/>
              </a:prstTxWarp>
              <a:flatTx/>
            </a:bodyPr>
            <a:lstStyle/>
            <a:p>
              <a:endParaRPr lang="nb-NO"/>
            </a:p>
          </p:txBody>
        </p:sp>
        <p:sp>
          <p:nvSpPr>
            <p:cNvPr id="4" name="_s3077">
              <a:extLst>
                <a:ext uri="{FF2B5EF4-FFF2-40B4-BE49-F238E27FC236}">
                  <a16:creationId xmlns:a16="http://schemas.microsoft.com/office/drawing/2014/main" id="{D74F90C9-754D-4BF9-8903-F4FFEE4E65D0}"/>
                </a:ext>
              </a:extLst>
            </p:cNvPr>
            <p:cNvSpPr>
              <a:spLocks noChangeArrowheads="1" noTextEdit="1"/>
            </p:cNvSpPr>
            <p:nvPr/>
          </p:nvSpPr>
          <p:spPr bwMode="auto">
            <a:xfrm rot="5400000">
              <a:off x="2478" y="1577"/>
              <a:ext cx="1638" cy="1638"/>
            </a:xfrm>
            <a:custGeom>
              <a:avLst/>
              <a:gdLst>
                <a:gd name="G0" fmla="+- -5373952 0 0"/>
                <a:gd name="G1" fmla="+- -7864320 0 0"/>
                <a:gd name="G2" fmla="+- -5373952 0 -7864320"/>
                <a:gd name="G3" fmla="+- 10800 0 0"/>
                <a:gd name="G4" fmla="+- 0 0 -5373952"/>
                <a:gd name="T0" fmla="*/ 360 256 1"/>
                <a:gd name="T1" fmla="*/ 0 256 1"/>
                <a:gd name="G5" fmla="+- G2 T0 T1"/>
                <a:gd name="G6" fmla="?: G2 G2 G5"/>
                <a:gd name="G7" fmla="+- 0 0 G6"/>
                <a:gd name="G8" fmla="+- 7200 0 0"/>
                <a:gd name="G9" fmla="+- 0 0 -7864320"/>
                <a:gd name="G10" fmla="+- 7200 0 2700"/>
                <a:gd name="G11" fmla="cos G10 -5373952"/>
                <a:gd name="G12" fmla="sin G10 -5373952"/>
                <a:gd name="G13" fmla="cos 13500 -5373952"/>
                <a:gd name="G14" fmla="sin 13500 -5373952"/>
                <a:gd name="G15" fmla="+- G11 10800 0"/>
                <a:gd name="G16" fmla="+- G12 10800 0"/>
                <a:gd name="G17" fmla="+- G13 10800 0"/>
                <a:gd name="G18" fmla="+- G14 10800 0"/>
                <a:gd name="G19" fmla="*/ 7200 1 2"/>
                <a:gd name="G20" fmla="+- G19 5400 0"/>
                <a:gd name="G21" fmla="cos G20 -5373952"/>
                <a:gd name="G22" fmla="sin G20 -5373952"/>
                <a:gd name="G23" fmla="+- G21 10800 0"/>
                <a:gd name="G24" fmla="+- G12 G23 G22"/>
                <a:gd name="G25" fmla="+- G22 G23 G11"/>
                <a:gd name="G26" fmla="cos 10800 -5373952"/>
                <a:gd name="G27" fmla="sin 10800 -5373952"/>
                <a:gd name="G28" fmla="cos 7200 -5373952"/>
                <a:gd name="G29" fmla="sin 7200 -5373952"/>
                <a:gd name="G30" fmla="+- G26 10800 0"/>
                <a:gd name="G31" fmla="+- G27 10800 0"/>
                <a:gd name="G32" fmla="+- G28 10800 0"/>
                <a:gd name="G33" fmla="+- G29 10800 0"/>
                <a:gd name="G34" fmla="+- G19 5400 0"/>
                <a:gd name="G35" fmla="cos G34 -7864320"/>
                <a:gd name="G36" fmla="sin G34 -7864320"/>
                <a:gd name="G37" fmla="+/ -7864320 -5373952 2"/>
                <a:gd name="T2" fmla="*/ 180 256 1"/>
                <a:gd name="T3" fmla="*/ 0 256 1"/>
                <a:gd name="G38" fmla="+- G37 T2 T3"/>
                <a:gd name="G39" fmla="?: G2 G37 G38"/>
                <a:gd name="G40" fmla="cos 10800 G39"/>
                <a:gd name="G41" fmla="sin 10800 G39"/>
                <a:gd name="G42" fmla="cos 7200 G39"/>
                <a:gd name="G43" fmla="sin 7200 G39"/>
                <a:gd name="G44" fmla="+- G40 10800 0"/>
                <a:gd name="G45" fmla="+- G41 10800 0"/>
                <a:gd name="G46" fmla="+- G42 10800 0"/>
                <a:gd name="G47" fmla="+- G43 10800 0"/>
                <a:gd name="G48" fmla="+- G35 10800 0"/>
                <a:gd name="G49" fmla="+- G36 10800 0"/>
                <a:gd name="T4" fmla="*/ 8739 w 21600"/>
                <a:gd name="T5" fmla="*/ 198 h 21600"/>
                <a:gd name="T6" fmla="*/ 6299 w 21600"/>
                <a:gd name="T7" fmla="*/ 3005 h 21600"/>
                <a:gd name="T8" fmla="*/ 9426 w 21600"/>
                <a:gd name="T9" fmla="*/ 3732 h 21600"/>
                <a:gd name="T10" fmla="*/ 12678 w 21600"/>
                <a:gd name="T11" fmla="*/ -2569 h 21600"/>
                <a:gd name="T12" fmla="*/ 16508 w 21600"/>
                <a:gd name="T13" fmla="*/ 2513 h 21600"/>
                <a:gd name="T14" fmla="*/ 11426 w 21600"/>
                <a:gd name="T15" fmla="*/ 6343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1802" y="3670"/>
                  </a:moveTo>
                  <a:cubicBezTo>
                    <a:pt x="11470" y="3623"/>
                    <a:pt x="11135" y="3600"/>
                    <a:pt x="10800" y="3600"/>
                  </a:cubicBezTo>
                  <a:cubicBezTo>
                    <a:pt x="9536" y="3600"/>
                    <a:pt x="8294" y="3932"/>
                    <a:pt x="7199" y="4564"/>
                  </a:cubicBezTo>
                  <a:lnTo>
                    <a:pt x="5399" y="1446"/>
                  </a:lnTo>
                  <a:cubicBezTo>
                    <a:pt x="7041" y="499"/>
                    <a:pt x="8904" y="0"/>
                    <a:pt x="10800" y="0"/>
                  </a:cubicBezTo>
                  <a:cubicBezTo>
                    <a:pt x="11302" y="0"/>
                    <a:pt x="11805" y="35"/>
                    <a:pt x="12303" y="105"/>
                  </a:cubicBezTo>
                  <a:lnTo>
                    <a:pt x="12678" y="-2569"/>
                  </a:lnTo>
                  <a:lnTo>
                    <a:pt x="16508" y="2513"/>
                  </a:lnTo>
                  <a:lnTo>
                    <a:pt x="11426" y="6343"/>
                  </a:lnTo>
                  <a:lnTo>
                    <a:pt x="11802" y="3670"/>
                  </a:lnTo>
                  <a:close/>
                </a:path>
              </a:pathLst>
            </a:custGeom>
            <a:gradFill rotWithShape="1">
              <a:gsLst>
                <a:gs pos="0">
                  <a:schemeClr val="bg1"/>
                </a:gs>
                <a:gs pos="100000">
                  <a:schemeClr val="accent2"/>
                </a:gs>
              </a:gsLst>
              <a:lin ang="18900000" scaled="1"/>
            </a:gradFill>
            <a:ln w="9525">
              <a:miter lim="800000"/>
              <a:headEnd/>
              <a:tailEnd/>
            </a:ln>
            <a:scene3d>
              <a:camera prst="legacyPerspectiveTopRight"/>
              <a:lightRig rig="legacyFlat3" dir="b"/>
            </a:scene3d>
            <a:sp3d extrusionH="887400" prstMaterial="legacyMatte">
              <a:bevelT w="13500" h="13500" prst="angle"/>
              <a:bevelB w="13500" h="13500" prst="angle"/>
              <a:extrusionClr>
                <a:schemeClr val="accent2"/>
              </a:extrusionClr>
              <a:contourClr>
                <a:schemeClr val="accent2"/>
              </a:contourClr>
            </a:sp3d>
          </p:spPr>
          <p:txBody>
            <a:bodyPr vert="horz" wrap="square" lIns="91440" tIns="45720" rIns="91440" bIns="45720" numCol="1" anchor="ctr" anchorCtr="0" compatLnSpc="1">
              <a:prstTxWarp prst="textNoShape">
                <a:avLst/>
              </a:prstTxWarp>
              <a:flatTx/>
            </a:bodyPr>
            <a:lstStyle/>
            <a:p>
              <a:endParaRPr lang="nb-NO"/>
            </a:p>
          </p:txBody>
        </p:sp>
        <p:sp>
          <p:nvSpPr>
            <p:cNvPr id="5" name="_s3078">
              <a:extLst>
                <a:ext uri="{FF2B5EF4-FFF2-40B4-BE49-F238E27FC236}">
                  <a16:creationId xmlns:a16="http://schemas.microsoft.com/office/drawing/2014/main" id="{7E3DBF56-4CFB-4C3C-92BB-2A2E9D0E5E73}"/>
                </a:ext>
              </a:extLst>
            </p:cNvPr>
            <p:cNvSpPr>
              <a:spLocks noChangeArrowheads="1" noTextEdit="1"/>
            </p:cNvSpPr>
            <p:nvPr/>
          </p:nvSpPr>
          <p:spPr bwMode="auto">
            <a:xfrm rot="10800000">
              <a:off x="2093" y="1962"/>
              <a:ext cx="1638" cy="1638"/>
            </a:xfrm>
            <a:custGeom>
              <a:avLst/>
              <a:gdLst>
                <a:gd name="G0" fmla="+- -5373952 0 0"/>
                <a:gd name="G1" fmla="+- -7864320 0 0"/>
                <a:gd name="G2" fmla="+- -5373952 0 -7864320"/>
                <a:gd name="G3" fmla="+- 10800 0 0"/>
                <a:gd name="G4" fmla="+- 0 0 -5373952"/>
                <a:gd name="T0" fmla="*/ 360 256 1"/>
                <a:gd name="T1" fmla="*/ 0 256 1"/>
                <a:gd name="G5" fmla="+- G2 T0 T1"/>
                <a:gd name="G6" fmla="?: G2 G2 G5"/>
                <a:gd name="G7" fmla="+- 0 0 G6"/>
                <a:gd name="G8" fmla="+- 7200 0 0"/>
                <a:gd name="G9" fmla="+- 0 0 -7864320"/>
                <a:gd name="G10" fmla="+- 7200 0 2700"/>
                <a:gd name="G11" fmla="cos G10 -5373952"/>
                <a:gd name="G12" fmla="sin G10 -5373952"/>
                <a:gd name="G13" fmla="cos 13500 -5373952"/>
                <a:gd name="G14" fmla="sin 13500 -5373952"/>
                <a:gd name="G15" fmla="+- G11 10800 0"/>
                <a:gd name="G16" fmla="+- G12 10800 0"/>
                <a:gd name="G17" fmla="+- G13 10800 0"/>
                <a:gd name="G18" fmla="+- G14 10800 0"/>
                <a:gd name="G19" fmla="*/ 7200 1 2"/>
                <a:gd name="G20" fmla="+- G19 5400 0"/>
                <a:gd name="G21" fmla="cos G20 -5373952"/>
                <a:gd name="G22" fmla="sin G20 -5373952"/>
                <a:gd name="G23" fmla="+- G21 10800 0"/>
                <a:gd name="G24" fmla="+- G12 G23 G22"/>
                <a:gd name="G25" fmla="+- G22 G23 G11"/>
                <a:gd name="G26" fmla="cos 10800 -5373952"/>
                <a:gd name="G27" fmla="sin 10800 -5373952"/>
                <a:gd name="G28" fmla="cos 7200 -5373952"/>
                <a:gd name="G29" fmla="sin 7200 -5373952"/>
                <a:gd name="G30" fmla="+- G26 10800 0"/>
                <a:gd name="G31" fmla="+- G27 10800 0"/>
                <a:gd name="G32" fmla="+- G28 10800 0"/>
                <a:gd name="G33" fmla="+- G29 10800 0"/>
                <a:gd name="G34" fmla="+- G19 5400 0"/>
                <a:gd name="G35" fmla="cos G34 -7864320"/>
                <a:gd name="G36" fmla="sin G34 -7864320"/>
                <a:gd name="G37" fmla="+/ -7864320 -5373952 2"/>
                <a:gd name="T2" fmla="*/ 180 256 1"/>
                <a:gd name="T3" fmla="*/ 0 256 1"/>
                <a:gd name="G38" fmla="+- G37 T2 T3"/>
                <a:gd name="G39" fmla="?: G2 G37 G38"/>
                <a:gd name="G40" fmla="cos 10800 G39"/>
                <a:gd name="G41" fmla="sin 10800 G39"/>
                <a:gd name="G42" fmla="cos 7200 G39"/>
                <a:gd name="G43" fmla="sin 7200 G39"/>
                <a:gd name="G44" fmla="+- G40 10800 0"/>
                <a:gd name="G45" fmla="+- G41 10800 0"/>
                <a:gd name="G46" fmla="+- G42 10800 0"/>
                <a:gd name="G47" fmla="+- G43 10800 0"/>
                <a:gd name="G48" fmla="+- G35 10800 0"/>
                <a:gd name="G49" fmla="+- G36 10800 0"/>
                <a:gd name="T4" fmla="*/ 8739 w 21600"/>
                <a:gd name="T5" fmla="*/ 198 h 21600"/>
                <a:gd name="T6" fmla="*/ 6299 w 21600"/>
                <a:gd name="T7" fmla="*/ 3005 h 21600"/>
                <a:gd name="T8" fmla="*/ 9426 w 21600"/>
                <a:gd name="T9" fmla="*/ 3732 h 21600"/>
                <a:gd name="T10" fmla="*/ 12678 w 21600"/>
                <a:gd name="T11" fmla="*/ -2569 h 21600"/>
                <a:gd name="T12" fmla="*/ 16508 w 21600"/>
                <a:gd name="T13" fmla="*/ 2513 h 21600"/>
                <a:gd name="T14" fmla="*/ 11426 w 21600"/>
                <a:gd name="T15" fmla="*/ 6343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1802" y="3670"/>
                  </a:moveTo>
                  <a:cubicBezTo>
                    <a:pt x="11470" y="3623"/>
                    <a:pt x="11135" y="3600"/>
                    <a:pt x="10800" y="3600"/>
                  </a:cubicBezTo>
                  <a:cubicBezTo>
                    <a:pt x="9536" y="3600"/>
                    <a:pt x="8294" y="3932"/>
                    <a:pt x="7199" y="4564"/>
                  </a:cubicBezTo>
                  <a:lnTo>
                    <a:pt x="5399" y="1446"/>
                  </a:lnTo>
                  <a:cubicBezTo>
                    <a:pt x="7041" y="499"/>
                    <a:pt x="8904" y="0"/>
                    <a:pt x="10800" y="0"/>
                  </a:cubicBezTo>
                  <a:cubicBezTo>
                    <a:pt x="11302" y="0"/>
                    <a:pt x="11805" y="35"/>
                    <a:pt x="12303" y="105"/>
                  </a:cubicBezTo>
                  <a:lnTo>
                    <a:pt x="12678" y="-2569"/>
                  </a:lnTo>
                  <a:lnTo>
                    <a:pt x="16508" y="2513"/>
                  </a:lnTo>
                  <a:lnTo>
                    <a:pt x="11426" y="6343"/>
                  </a:lnTo>
                  <a:lnTo>
                    <a:pt x="11802" y="3670"/>
                  </a:lnTo>
                  <a:close/>
                </a:path>
              </a:pathLst>
            </a:custGeom>
            <a:gradFill rotWithShape="1">
              <a:gsLst>
                <a:gs pos="0">
                  <a:schemeClr val="bg1"/>
                </a:gs>
                <a:gs pos="100000">
                  <a:schemeClr val="accent1"/>
                </a:gs>
              </a:gsLst>
              <a:lin ang="18900000" scaled="1"/>
            </a:gradFill>
            <a:ln w="9525">
              <a:miter lim="800000"/>
              <a:headEnd/>
              <a:tailEnd/>
            </a:ln>
            <a:scene3d>
              <a:camera prst="legacyPerspectiveTopRight"/>
              <a:lightRig rig="legacyFlat3" dir="b"/>
            </a:scene3d>
            <a:sp3d extrusionH="887400" prstMaterial="legacyMatte">
              <a:bevelT w="13500" h="13500" prst="angle"/>
              <a:bevelB w="13500" h="13500" prst="angle"/>
              <a:extrusionClr>
                <a:schemeClr val="accent1"/>
              </a:extrusionClr>
              <a:contourClr>
                <a:schemeClr val="accent1"/>
              </a:contourClr>
            </a:sp3d>
          </p:spPr>
          <p:txBody>
            <a:bodyPr vert="horz" wrap="square" lIns="91440" tIns="45720" rIns="91440" bIns="45720" numCol="1" anchor="ctr" anchorCtr="0" compatLnSpc="1">
              <a:prstTxWarp prst="textNoShape">
                <a:avLst/>
              </a:prstTxWarp>
              <a:flatTx/>
            </a:bodyPr>
            <a:lstStyle/>
            <a:p>
              <a:endParaRPr lang="nb-NO"/>
            </a:p>
          </p:txBody>
        </p:sp>
        <p:sp>
          <p:nvSpPr>
            <p:cNvPr id="6" name="_s3079">
              <a:extLst>
                <a:ext uri="{FF2B5EF4-FFF2-40B4-BE49-F238E27FC236}">
                  <a16:creationId xmlns:a16="http://schemas.microsoft.com/office/drawing/2014/main" id="{096901FA-A2A1-40D8-AC24-594118EF818A}"/>
                </a:ext>
              </a:extLst>
            </p:cNvPr>
            <p:cNvSpPr>
              <a:spLocks noChangeArrowheads="1" noTextEdit="1"/>
            </p:cNvSpPr>
            <p:nvPr/>
          </p:nvSpPr>
          <p:spPr bwMode="auto">
            <a:xfrm rot="16200000">
              <a:off x="1708" y="1577"/>
              <a:ext cx="1638" cy="1638"/>
            </a:xfrm>
            <a:custGeom>
              <a:avLst/>
              <a:gdLst>
                <a:gd name="G0" fmla="+- -5373952 0 0"/>
                <a:gd name="G1" fmla="+- -7864320 0 0"/>
                <a:gd name="G2" fmla="+- -5373952 0 -7864320"/>
                <a:gd name="G3" fmla="+- 10800 0 0"/>
                <a:gd name="G4" fmla="+- 0 0 -5373952"/>
                <a:gd name="T0" fmla="*/ 360 256 1"/>
                <a:gd name="T1" fmla="*/ 0 256 1"/>
                <a:gd name="G5" fmla="+- G2 T0 T1"/>
                <a:gd name="G6" fmla="?: G2 G2 G5"/>
                <a:gd name="G7" fmla="+- 0 0 G6"/>
                <a:gd name="G8" fmla="+- 7200 0 0"/>
                <a:gd name="G9" fmla="+- 0 0 -7864320"/>
                <a:gd name="G10" fmla="+- 7200 0 2700"/>
                <a:gd name="G11" fmla="cos G10 -5373952"/>
                <a:gd name="G12" fmla="sin G10 -5373952"/>
                <a:gd name="G13" fmla="cos 13500 -5373952"/>
                <a:gd name="G14" fmla="sin 13500 -5373952"/>
                <a:gd name="G15" fmla="+- G11 10800 0"/>
                <a:gd name="G16" fmla="+- G12 10800 0"/>
                <a:gd name="G17" fmla="+- G13 10800 0"/>
                <a:gd name="G18" fmla="+- G14 10800 0"/>
                <a:gd name="G19" fmla="*/ 7200 1 2"/>
                <a:gd name="G20" fmla="+- G19 5400 0"/>
                <a:gd name="G21" fmla="cos G20 -5373952"/>
                <a:gd name="G22" fmla="sin G20 -5373952"/>
                <a:gd name="G23" fmla="+- G21 10800 0"/>
                <a:gd name="G24" fmla="+- G12 G23 G22"/>
                <a:gd name="G25" fmla="+- G22 G23 G11"/>
                <a:gd name="G26" fmla="cos 10800 -5373952"/>
                <a:gd name="G27" fmla="sin 10800 -5373952"/>
                <a:gd name="G28" fmla="cos 7200 -5373952"/>
                <a:gd name="G29" fmla="sin 7200 -5373952"/>
                <a:gd name="G30" fmla="+- G26 10800 0"/>
                <a:gd name="G31" fmla="+- G27 10800 0"/>
                <a:gd name="G32" fmla="+- G28 10800 0"/>
                <a:gd name="G33" fmla="+- G29 10800 0"/>
                <a:gd name="G34" fmla="+- G19 5400 0"/>
                <a:gd name="G35" fmla="cos G34 -7864320"/>
                <a:gd name="G36" fmla="sin G34 -7864320"/>
                <a:gd name="G37" fmla="+/ -7864320 -5373952 2"/>
                <a:gd name="T2" fmla="*/ 180 256 1"/>
                <a:gd name="T3" fmla="*/ 0 256 1"/>
                <a:gd name="G38" fmla="+- G37 T2 T3"/>
                <a:gd name="G39" fmla="?: G2 G37 G38"/>
                <a:gd name="G40" fmla="cos 10800 G39"/>
                <a:gd name="G41" fmla="sin 10800 G39"/>
                <a:gd name="G42" fmla="cos 7200 G39"/>
                <a:gd name="G43" fmla="sin 7200 G39"/>
                <a:gd name="G44" fmla="+- G40 10800 0"/>
                <a:gd name="G45" fmla="+- G41 10800 0"/>
                <a:gd name="G46" fmla="+- G42 10800 0"/>
                <a:gd name="G47" fmla="+- G43 10800 0"/>
                <a:gd name="G48" fmla="+- G35 10800 0"/>
                <a:gd name="G49" fmla="+- G36 10800 0"/>
                <a:gd name="T4" fmla="*/ 8739 w 21600"/>
                <a:gd name="T5" fmla="*/ 198 h 21600"/>
                <a:gd name="T6" fmla="*/ 6299 w 21600"/>
                <a:gd name="T7" fmla="*/ 3005 h 21600"/>
                <a:gd name="T8" fmla="*/ 9426 w 21600"/>
                <a:gd name="T9" fmla="*/ 3732 h 21600"/>
                <a:gd name="T10" fmla="*/ 12678 w 21600"/>
                <a:gd name="T11" fmla="*/ -2569 h 21600"/>
                <a:gd name="T12" fmla="*/ 16508 w 21600"/>
                <a:gd name="T13" fmla="*/ 2513 h 21600"/>
                <a:gd name="T14" fmla="*/ 11426 w 21600"/>
                <a:gd name="T15" fmla="*/ 6343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1802" y="3670"/>
                  </a:moveTo>
                  <a:cubicBezTo>
                    <a:pt x="11470" y="3623"/>
                    <a:pt x="11135" y="3600"/>
                    <a:pt x="10800" y="3600"/>
                  </a:cubicBezTo>
                  <a:cubicBezTo>
                    <a:pt x="9536" y="3600"/>
                    <a:pt x="8294" y="3932"/>
                    <a:pt x="7199" y="4564"/>
                  </a:cubicBezTo>
                  <a:lnTo>
                    <a:pt x="5399" y="1446"/>
                  </a:lnTo>
                  <a:cubicBezTo>
                    <a:pt x="7041" y="499"/>
                    <a:pt x="8904" y="0"/>
                    <a:pt x="10800" y="0"/>
                  </a:cubicBezTo>
                  <a:cubicBezTo>
                    <a:pt x="11302" y="0"/>
                    <a:pt x="11805" y="35"/>
                    <a:pt x="12303" y="105"/>
                  </a:cubicBezTo>
                  <a:lnTo>
                    <a:pt x="12678" y="-2569"/>
                  </a:lnTo>
                  <a:lnTo>
                    <a:pt x="16508" y="2513"/>
                  </a:lnTo>
                  <a:lnTo>
                    <a:pt x="11426" y="6343"/>
                  </a:lnTo>
                  <a:lnTo>
                    <a:pt x="11802" y="3670"/>
                  </a:lnTo>
                  <a:close/>
                </a:path>
              </a:pathLst>
            </a:custGeom>
            <a:gradFill rotWithShape="1">
              <a:gsLst>
                <a:gs pos="0">
                  <a:schemeClr val="bg1"/>
                </a:gs>
                <a:gs pos="100000">
                  <a:schemeClr val="folHlink"/>
                </a:gs>
              </a:gsLst>
              <a:lin ang="18900000" scaled="1"/>
            </a:gradFill>
            <a:ln w="9525">
              <a:miter lim="800000"/>
              <a:headEnd/>
              <a:tailEnd/>
            </a:ln>
            <a:scene3d>
              <a:camera prst="legacyPerspectiveTopRight"/>
              <a:lightRig rig="legacyFlat3" dir="b"/>
            </a:scene3d>
            <a:sp3d extrusionH="887400" prstMaterial="legacyMatte">
              <a:bevelT w="13500" h="13500" prst="angle"/>
              <a:bevelB w="13500" h="13500" prst="angle"/>
              <a:extrusionClr>
                <a:schemeClr val="folHlink"/>
              </a:extrusionClr>
              <a:contourClr>
                <a:schemeClr val="folHlink"/>
              </a:contourClr>
            </a:sp3d>
          </p:spPr>
          <p:txBody>
            <a:bodyPr vert="horz" wrap="square" lIns="91440" tIns="45720" rIns="91440" bIns="45720" numCol="1" anchor="ctr" anchorCtr="0" compatLnSpc="1">
              <a:prstTxWarp prst="textNoShape">
                <a:avLst/>
              </a:prstTxWarp>
              <a:flatTx/>
            </a:bodyPr>
            <a:lstStyle/>
            <a:p>
              <a:endParaRPr lang="nb-NO"/>
            </a:p>
          </p:txBody>
        </p:sp>
        <p:sp>
          <p:nvSpPr>
            <p:cNvPr id="7" name="_s3080">
              <a:extLst>
                <a:ext uri="{FF2B5EF4-FFF2-40B4-BE49-F238E27FC236}">
                  <a16:creationId xmlns:a16="http://schemas.microsoft.com/office/drawing/2014/main" id="{605ECD2B-E139-4707-840B-3E8BE1789755}"/>
                </a:ext>
              </a:extLst>
            </p:cNvPr>
            <p:cNvSpPr>
              <a:spLocks noChangeArrowheads="1"/>
            </p:cNvSpPr>
            <p:nvPr/>
          </p:nvSpPr>
          <p:spPr bwMode="auto">
            <a:xfrm>
              <a:off x="3349" y="1342"/>
              <a:ext cx="617" cy="6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ctr" anchorCtr="0" compatLnSpc="1">
              <a:prstTxWarp prst="textNoShape">
                <a:avLst/>
              </a:prstTxWarp>
            </a:bodyPr>
            <a:lstStyle>
              <a:lvl1pPr marL="342900" indent="-342900">
                <a:defRPr>
                  <a:solidFill>
                    <a:schemeClr val="tx1"/>
                  </a:solidFill>
                  <a:latin typeface="Arial" panose="020B0604020202020204" pitchFamily="34" charset="0"/>
                </a:defRPr>
              </a:lvl1pPr>
              <a:lvl2pPr marL="800100" indent="-342900">
                <a:defRPr>
                  <a:solidFill>
                    <a:schemeClr val="tx1"/>
                  </a:solidFill>
                  <a:latin typeface="Arial" panose="020B0604020202020204" pitchFamily="34" charset="0"/>
                </a:defRPr>
              </a:lvl2pPr>
              <a:lvl3pPr marL="1257300" indent="-342900">
                <a:defRPr>
                  <a:solidFill>
                    <a:schemeClr val="tx1"/>
                  </a:solidFill>
                  <a:latin typeface="Arial" panose="020B0604020202020204" pitchFamily="34" charset="0"/>
                </a:defRPr>
              </a:lvl3pPr>
              <a:lvl4pPr marL="1714500" indent="-342900">
                <a:defRPr>
                  <a:solidFill>
                    <a:schemeClr val="tx1"/>
                  </a:solidFill>
                  <a:latin typeface="Arial" panose="020B0604020202020204" pitchFamily="34" charset="0"/>
                </a:defRPr>
              </a:lvl4pPr>
              <a:lvl5pPr marL="2171700" indent="-342900">
                <a:defRPr>
                  <a:solidFill>
                    <a:schemeClr val="tx1"/>
                  </a:solidFill>
                  <a:latin typeface="Arial" panose="020B0604020202020204" pitchFamily="34" charset="0"/>
                </a:defRPr>
              </a:lvl5pPr>
              <a:lvl6pPr marL="2628900" indent="-342900" eaLnBrk="0" fontAlgn="base" hangingPunct="0">
                <a:spcBef>
                  <a:spcPct val="0"/>
                </a:spcBef>
                <a:spcAft>
                  <a:spcPct val="0"/>
                </a:spcAft>
                <a:defRPr>
                  <a:solidFill>
                    <a:schemeClr val="tx1"/>
                  </a:solidFill>
                  <a:latin typeface="Arial" panose="020B0604020202020204" pitchFamily="34" charset="0"/>
                </a:defRPr>
              </a:lvl6pPr>
              <a:lvl7pPr marL="3086100" indent="-342900" eaLnBrk="0" fontAlgn="base" hangingPunct="0">
                <a:spcBef>
                  <a:spcPct val="0"/>
                </a:spcBef>
                <a:spcAft>
                  <a:spcPct val="0"/>
                </a:spcAft>
                <a:defRPr>
                  <a:solidFill>
                    <a:schemeClr val="tx1"/>
                  </a:solidFill>
                  <a:latin typeface="Arial" panose="020B0604020202020204" pitchFamily="34" charset="0"/>
                </a:defRPr>
              </a:lvl7pPr>
              <a:lvl8pPr marL="3543300" indent="-342900" eaLnBrk="0" fontAlgn="base" hangingPunct="0">
                <a:spcBef>
                  <a:spcPct val="0"/>
                </a:spcBef>
                <a:spcAft>
                  <a:spcPct val="0"/>
                </a:spcAft>
                <a:defRPr>
                  <a:solidFill>
                    <a:schemeClr val="tx1"/>
                  </a:solidFill>
                  <a:latin typeface="Arial" panose="020B0604020202020204" pitchFamily="34" charset="0"/>
                </a:defRPr>
              </a:lvl8pPr>
              <a:lvl9pPr marL="4000500" indent="-342900" eaLnBrk="0" fontAlgn="base" hangingPunct="0">
                <a:spcBef>
                  <a:spcPct val="0"/>
                </a:spcBef>
                <a:spcAft>
                  <a:spcPct val="0"/>
                </a:spcAft>
                <a:defRPr>
                  <a:solidFill>
                    <a:schemeClr val="tx1"/>
                  </a:solidFill>
                  <a:latin typeface="Arial" panose="020B0604020202020204" pitchFamily="34" charset="0"/>
                </a:defRPr>
              </a:lvl9pPr>
            </a:lstStyle>
            <a:p>
              <a:pPr marL="342900" marR="0" lvl="0" indent="-342900" algn="ctr" defTabSz="914400" rtl="0" eaLnBrk="0" fontAlgn="base" latinLnBrk="0" hangingPunct="0">
                <a:lnSpc>
                  <a:spcPct val="100000"/>
                </a:lnSpc>
                <a:spcBef>
                  <a:spcPct val="0"/>
                </a:spcBef>
                <a:spcAft>
                  <a:spcPct val="0"/>
                </a:spcAft>
                <a:buClrTx/>
                <a:buSzTx/>
                <a:buFontTx/>
                <a:buNone/>
                <a:tabLst/>
              </a:pPr>
              <a:endParaRPr kumimoji="0" lang="en-US" altLang="nb-NO" sz="1400" b="0" i="0" u="none" strike="noStrike" cap="none" normalizeH="0" baseline="0">
                <a:ln>
                  <a:noFill/>
                </a:ln>
                <a:solidFill>
                  <a:schemeClr val="tx1"/>
                </a:solidFill>
                <a:effectLst/>
                <a:latin typeface="Tahoma" panose="020B0604030504040204" pitchFamily="34" charset="0"/>
              </a:endParaRPr>
            </a:p>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US" altLang="nb-NO" sz="1400" b="0" i="0" u="none" strike="noStrike" cap="none" normalizeH="0" baseline="0">
                  <a:ln>
                    <a:noFill/>
                  </a:ln>
                  <a:solidFill>
                    <a:schemeClr val="tx1"/>
                  </a:solidFill>
                  <a:effectLst/>
                  <a:latin typeface="Tahoma" panose="020B0604030504040204" pitchFamily="34" charset="0"/>
                </a:rPr>
                <a:t>1. Vi forventer</a:t>
              </a:r>
              <a:br>
                <a:rPr kumimoji="0" lang="en-US" altLang="nb-NO" sz="1400" b="0" i="0" u="none" strike="noStrike" cap="none" normalizeH="0" baseline="0">
                  <a:ln>
                    <a:noFill/>
                  </a:ln>
                  <a:solidFill>
                    <a:schemeClr val="tx1"/>
                  </a:solidFill>
                  <a:effectLst/>
                  <a:latin typeface="Tahoma" panose="020B0604030504040204" pitchFamily="34" charset="0"/>
                </a:rPr>
              </a:br>
              <a:r>
                <a:rPr kumimoji="0" lang="en-US" altLang="nb-NO" sz="1400" b="0" i="0" u="none" strike="noStrike" cap="none" normalizeH="0" baseline="0">
                  <a:ln>
                    <a:noFill/>
                  </a:ln>
                  <a:solidFill>
                    <a:schemeClr val="tx1"/>
                  </a:solidFill>
                  <a:effectLst/>
                  <a:latin typeface="Tahoma" panose="020B0604030504040204" pitchFamily="34" charset="0"/>
                </a:rPr>
                <a:t>folk til </a:t>
              </a:r>
              <a:r>
                <a:rPr kumimoji="0" lang="en-US" altLang="nb-NO" sz="1400" b="0" i="0" u="none" strike="noStrike" cap="none" normalizeH="0" baseline="0">
                  <a:ln>
                    <a:noFill/>
                  </a:ln>
                  <a:solidFill>
                    <a:schemeClr val="tx1"/>
                  </a:solidFill>
                  <a:effectLst/>
                  <a:latin typeface="Arial" panose="020B0604020202020204" pitchFamily="34" charset="0"/>
                </a:rPr>
                <a:t>å</a:t>
              </a:r>
              <a:br>
                <a:rPr kumimoji="0" lang="en-US" altLang="nb-NO" sz="1400" b="0" i="0" u="none" strike="noStrike" cap="none" normalizeH="0" baseline="0">
                  <a:ln>
                    <a:noFill/>
                  </a:ln>
                  <a:solidFill>
                    <a:schemeClr val="tx1"/>
                  </a:solidFill>
                  <a:effectLst/>
                  <a:latin typeface="Tahoma" panose="020B0604030504040204" pitchFamily="34" charset="0"/>
                </a:rPr>
              </a:br>
              <a:r>
                <a:rPr kumimoji="0" lang="en-US" altLang="nb-NO" sz="1400" b="0" i="0" u="none" strike="noStrike" cap="none" normalizeH="0" baseline="0">
                  <a:ln>
                    <a:noFill/>
                  </a:ln>
                  <a:solidFill>
                    <a:schemeClr val="tx1"/>
                  </a:solidFill>
                  <a:effectLst/>
                  <a:latin typeface="Tahoma" panose="020B0604030504040204" pitchFamily="34" charset="0"/>
                </a:rPr>
                <a:t>oppf</a:t>
              </a:r>
              <a:r>
                <a:rPr kumimoji="0" lang="en-US" altLang="nb-NO" sz="1400" b="0" i="0" u="none" strike="noStrike" cap="none" normalizeH="0" baseline="0">
                  <a:ln>
                    <a:noFill/>
                  </a:ln>
                  <a:solidFill>
                    <a:schemeClr val="tx1"/>
                  </a:solidFill>
                  <a:effectLst/>
                  <a:latin typeface="Arial" panose="020B0604020202020204" pitchFamily="34" charset="0"/>
                </a:rPr>
                <a:t>ø</a:t>
              </a:r>
              <a:r>
                <a:rPr kumimoji="0" lang="en-US" altLang="nb-NO" sz="1400" b="0" i="0" u="none" strike="noStrike" cap="none" normalizeH="0" baseline="0">
                  <a:ln>
                    <a:noFill/>
                  </a:ln>
                  <a:solidFill>
                    <a:schemeClr val="tx1"/>
                  </a:solidFill>
                  <a:effectLst/>
                  <a:latin typeface="Tahoma" panose="020B0604030504040204" pitchFamily="34" charset="0"/>
                </a:rPr>
                <a:t>re seg </a:t>
              </a:r>
              <a:br>
                <a:rPr kumimoji="0" lang="en-US" altLang="nb-NO" sz="1400" b="0" i="0" u="none" strike="noStrike" cap="none" normalizeH="0" baseline="0">
                  <a:ln>
                    <a:noFill/>
                  </a:ln>
                  <a:solidFill>
                    <a:schemeClr val="tx1"/>
                  </a:solidFill>
                  <a:effectLst/>
                  <a:latin typeface="Tahoma" panose="020B0604030504040204" pitchFamily="34" charset="0"/>
                </a:rPr>
              </a:br>
              <a:r>
                <a:rPr kumimoji="0" lang="en-US" altLang="nb-NO" sz="1400" b="0" i="0" u="none" strike="noStrike" cap="none" normalizeH="0" baseline="0">
                  <a:ln>
                    <a:noFill/>
                  </a:ln>
                  <a:solidFill>
                    <a:schemeClr val="tx1"/>
                  </a:solidFill>
                  <a:effectLst/>
                  <a:latin typeface="Tahoma" panose="020B0604030504040204" pitchFamily="34" charset="0"/>
                </a:rPr>
                <a:t>som oss</a:t>
              </a:r>
            </a:p>
          </p:txBody>
        </p:sp>
        <p:sp>
          <p:nvSpPr>
            <p:cNvPr id="8" name="_s3081">
              <a:extLst>
                <a:ext uri="{FF2B5EF4-FFF2-40B4-BE49-F238E27FC236}">
                  <a16:creationId xmlns:a16="http://schemas.microsoft.com/office/drawing/2014/main" id="{7B4A7D42-0B2B-4AC4-92F1-3C1F7B535583}"/>
                </a:ext>
              </a:extLst>
            </p:cNvPr>
            <p:cNvSpPr>
              <a:spLocks noChangeArrowheads="1"/>
            </p:cNvSpPr>
            <p:nvPr/>
          </p:nvSpPr>
          <p:spPr bwMode="auto">
            <a:xfrm>
              <a:off x="1859" y="2834"/>
              <a:ext cx="617" cy="6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nb-NO" sz="1400" b="0" i="0" u="none" strike="noStrike" cap="none" normalizeH="0" baseline="0">
                  <a:ln>
                    <a:noFill/>
                  </a:ln>
                  <a:solidFill>
                    <a:schemeClr val="tx1"/>
                  </a:solidFill>
                  <a:effectLst/>
                  <a:latin typeface="Tahoma" panose="020B0604030504040204" pitchFamily="34" charset="0"/>
                </a:rPr>
                <a:t>3. V</a:t>
              </a:r>
              <a:r>
                <a:rPr kumimoji="0" lang="en-US" altLang="nb-NO" sz="1400" b="0" i="0" u="none" strike="noStrike" cap="none" normalizeH="0" baseline="0">
                  <a:ln>
                    <a:noFill/>
                  </a:ln>
                  <a:solidFill>
                    <a:schemeClr val="tx1"/>
                  </a:solidFill>
                  <a:effectLst/>
                  <a:latin typeface="Arial" panose="020B0604020202020204" pitchFamily="34" charset="0"/>
                </a:rPr>
                <a:t>å</a:t>
              </a:r>
              <a:r>
                <a:rPr kumimoji="0" lang="en-US" altLang="nb-NO" sz="1400" b="0" i="0" u="none" strike="noStrike" cap="none" normalizeH="0" baseline="0">
                  <a:ln>
                    <a:noFill/>
                  </a:ln>
                  <a:solidFill>
                    <a:schemeClr val="tx1"/>
                  </a:solidFill>
                  <a:effectLst/>
                  <a:latin typeface="Tahoma" panose="020B0604030504040204" pitchFamily="34" charset="0"/>
                </a:rPr>
                <a:t>re forventninger </a:t>
              </a:r>
              <a:br>
                <a:rPr kumimoji="0" lang="en-US" altLang="nb-NO" sz="1400" b="0" i="0" u="none" strike="noStrike" cap="none" normalizeH="0" baseline="0">
                  <a:ln>
                    <a:noFill/>
                  </a:ln>
                  <a:solidFill>
                    <a:schemeClr val="tx1"/>
                  </a:solidFill>
                  <a:effectLst/>
                  <a:latin typeface="Tahoma" panose="020B0604030504040204" pitchFamily="34" charset="0"/>
                </a:rPr>
              </a:br>
              <a:r>
                <a:rPr kumimoji="0" lang="en-US" altLang="nb-NO" sz="1400" b="0" i="0" u="none" strike="noStrike" cap="none" normalizeH="0" baseline="0">
                  <a:ln>
                    <a:noFill/>
                  </a:ln>
                  <a:solidFill>
                    <a:schemeClr val="tx1"/>
                  </a:solidFill>
                  <a:effectLst/>
                  <a:latin typeface="Tahoma" panose="020B0604030504040204" pitchFamily="34" charset="0"/>
                </a:rPr>
                <a:t>er frustrerte og</a:t>
              </a:r>
              <a:br>
                <a:rPr kumimoji="0" lang="en-US" altLang="nb-NO" sz="1400" b="0" i="0" u="none" strike="noStrike" cap="none" normalizeH="0" baseline="0">
                  <a:ln>
                    <a:noFill/>
                  </a:ln>
                  <a:solidFill>
                    <a:schemeClr val="tx1"/>
                  </a:solidFill>
                  <a:effectLst/>
                  <a:latin typeface="Tahoma" panose="020B0604030504040204" pitchFamily="34" charset="0"/>
                </a:rPr>
              </a:br>
              <a:r>
                <a:rPr kumimoji="0" lang="en-US" altLang="nb-NO" sz="1400" b="0" i="0" u="none" strike="noStrike" cap="none" normalizeH="0" baseline="0">
                  <a:ln>
                    <a:noFill/>
                  </a:ln>
                  <a:solidFill>
                    <a:schemeClr val="tx1"/>
                  </a:solidFill>
                  <a:effectLst/>
                  <a:latin typeface="Tahoma" panose="020B0604030504040204" pitchFamily="34" charset="0"/>
                </a:rPr>
                <a:t>negative reaksjoner</a:t>
              </a:r>
              <a:br>
                <a:rPr kumimoji="0" lang="en-US" altLang="nb-NO" sz="1400" b="0" i="0" u="none" strike="noStrike" cap="none" normalizeH="0" baseline="0">
                  <a:ln>
                    <a:noFill/>
                  </a:ln>
                  <a:solidFill>
                    <a:schemeClr val="tx1"/>
                  </a:solidFill>
                  <a:effectLst/>
                  <a:latin typeface="Tahoma" panose="020B0604030504040204" pitchFamily="34" charset="0"/>
                </a:rPr>
              </a:br>
              <a:r>
                <a:rPr kumimoji="0" lang="en-US" altLang="nb-NO" sz="1400" b="0" i="0" u="none" strike="noStrike" cap="none" normalizeH="0" baseline="0">
                  <a:ln>
                    <a:noFill/>
                  </a:ln>
                  <a:solidFill>
                    <a:schemeClr val="tx1"/>
                  </a:solidFill>
                  <a:effectLst/>
                  <a:latin typeface="Tahoma" panose="020B0604030504040204" pitchFamily="34" charset="0"/>
                </a:rPr>
                <a:t>oppst</a:t>
              </a:r>
              <a:r>
                <a:rPr kumimoji="0" lang="en-US" altLang="nb-NO" sz="1400" b="0" i="0" u="none" strike="noStrike" cap="none" normalizeH="0" baseline="0">
                  <a:ln>
                    <a:noFill/>
                  </a:ln>
                  <a:solidFill>
                    <a:schemeClr val="tx1"/>
                  </a:solidFill>
                  <a:effectLst/>
                  <a:latin typeface="Arial" panose="020B0604020202020204" pitchFamily="34" charset="0"/>
                </a:rPr>
                <a:t>å</a:t>
              </a:r>
              <a:r>
                <a:rPr kumimoji="0" lang="en-US" altLang="nb-NO" sz="1400" b="0" i="0" u="none" strike="noStrike" cap="none" normalizeH="0" baseline="0">
                  <a:ln>
                    <a:noFill/>
                  </a:ln>
                  <a:solidFill>
                    <a:schemeClr val="tx1"/>
                  </a:solidFill>
                  <a:effectLst/>
                  <a:latin typeface="Tahoma" panose="020B0604030504040204" pitchFamily="34" charset="0"/>
                </a:rPr>
                <a:t>r</a:t>
              </a: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altLang="nb-NO" sz="1400" b="0" i="0" u="none" strike="noStrike" cap="none" normalizeH="0" baseline="0">
                <a:ln>
                  <a:noFill/>
                </a:ln>
                <a:solidFill>
                  <a:schemeClr val="tx1"/>
                </a:solidFill>
                <a:effectLst/>
                <a:latin typeface="Tahoma" panose="020B0604030504040204" pitchFamily="34" charset="0"/>
              </a:endParaRPr>
            </a:p>
          </p:txBody>
        </p:sp>
        <p:sp>
          <p:nvSpPr>
            <p:cNvPr id="9" name="_s3082">
              <a:extLst>
                <a:ext uri="{FF2B5EF4-FFF2-40B4-BE49-F238E27FC236}">
                  <a16:creationId xmlns:a16="http://schemas.microsoft.com/office/drawing/2014/main" id="{E7AEF4B5-5BD7-4428-900B-6814271906C8}"/>
                </a:ext>
              </a:extLst>
            </p:cNvPr>
            <p:cNvSpPr>
              <a:spLocks noChangeArrowheads="1"/>
            </p:cNvSpPr>
            <p:nvPr/>
          </p:nvSpPr>
          <p:spPr bwMode="auto">
            <a:xfrm>
              <a:off x="1857" y="1343"/>
              <a:ext cx="617" cy="6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nb-NO" sz="1400" b="1" i="0" u="none" strike="noStrike" cap="none" normalizeH="0" baseline="0">
                  <a:ln>
                    <a:noFill/>
                  </a:ln>
                  <a:solidFill>
                    <a:schemeClr val="folHlink"/>
                  </a:solidFill>
                  <a:effectLst/>
                  <a:latin typeface="Tahoma" panose="020B0604030504040204" pitchFamily="34" charset="0"/>
                </a:rPr>
                <a:t>4. Vi s</a:t>
              </a:r>
              <a:r>
                <a:rPr kumimoji="0" lang="en-US" altLang="nb-NO" sz="1400" b="1" i="0" u="none" strike="noStrike" cap="none" normalizeH="0" baseline="0">
                  <a:ln>
                    <a:noFill/>
                  </a:ln>
                  <a:solidFill>
                    <a:schemeClr val="folHlink"/>
                  </a:solidFill>
                  <a:effectLst/>
                  <a:latin typeface="Arial" panose="020B0604020202020204" pitchFamily="34" charset="0"/>
                </a:rPr>
                <a:t>ø</a:t>
              </a:r>
              <a:r>
                <a:rPr kumimoji="0" lang="en-US" altLang="nb-NO" sz="1400" b="1" i="0" u="none" strike="noStrike" cap="none" normalizeH="0" baseline="0">
                  <a:ln>
                    <a:noFill/>
                  </a:ln>
                  <a:solidFill>
                    <a:schemeClr val="folHlink"/>
                  </a:solidFill>
                  <a:effectLst/>
                  <a:latin typeface="Tahoma" panose="020B0604030504040204" pitchFamily="34" charset="0"/>
                </a:rPr>
                <a:t>ker tilflukt</a:t>
              </a:r>
              <a:br>
                <a:rPr kumimoji="0" lang="en-US" altLang="nb-NO" sz="1400" b="1" i="0" u="none" strike="noStrike" cap="none" normalizeH="0" baseline="0">
                  <a:ln>
                    <a:noFill/>
                  </a:ln>
                  <a:solidFill>
                    <a:schemeClr val="folHlink"/>
                  </a:solidFill>
                  <a:effectLst/>
                  <a:latin typeface="Tahoma" panose="020B0604030504040204" pitchFamily="34" charset="0"/>
                </a:rPr>
              </a:br>
              <a:r>
                <a:rPr kumimoji="0" lang="en-US" altLang="nb-NO" sz="1400" b="1" i="0" u="none" strike="noStrike" cap="none" normalizeH="0" baseline="0">
                  <a:ln>
                    <a:noFill/>
                  </a:ln>
                  <a:solidFill>
                    <a:schemeClr val="folHlink"/>
                  </a:solidFill>
                  <a:effectLst/>
                  <a:latin typeface="Tahoma" panose="020B0604030504040204" pitchFamily="34" charset="0"/>
                </a:rPr>
                <a:t>fra den lokale</a:t>
              </a:r>
              <a:br>
                <a:rPr kumimoji="0" lang="en-US" altLang="nb-NO" sz="1400" b="1" i="0" u="none" strike="noStrike" cap="none" normalizeH="0" baseline="0">
                  <a:ln>
                    <a:noFill/>
                  </a:ln>
                  <a:solidFill>
                    <a:schemeClr val="folHlink"/>
                  </a:solidFill>
                  <a:effectLst/>
                  <a:latin typeface="Tahoma" panose="020B0604030504040204" pitchFamily="34" charset="0"/>
                </a:rPr>
              </a:br>
              <a:r>
                <a:rPr kumimoji="0" lang="en-US" altLang="nb-NO" sz="1400" b="1" i="0" u="none" strike="noStrike" cap="none" normalizeH="0" baseline="0">
                  <a:ln>
                    <a:noFill/>
                  </a:ln>
                  <a:solidFill>
                    <a:schemeClr val="folHlink"/>
                  </a:solidFill>
                  <a:effectLst/>
                  <a:latin typeface="Tahoma" panose="020B0604030504040204" pitchFamily="34" charset="0"/>
                </a:rPr>
                <a:t>kulturen</a:t>
              </a:r>
              <a:br>
                <a:rPr kumimoji="0" lang="en-US" altLang="nb-NO" sz="1400" b="1" i="0" u="none" strike="noStrike" cap="none" normalizeH="0" baseline="0">
                  <a:ln>
                    <a:noFill/>
                  </a:ln>
                  <a:solidFill>
                    <a:schemeClr val="folHlink"/>
                  </a:solidFill>
                  <a:effectLst/>
                  <a:latin typeface="Tahoma" panose="020B0604030504040204" pitchFamily="34" charset="0"/>
                </a:rPr>
              </a:br>
              <a:endParaRPr kumimoji="0" lang="en-US" altLang="nb-NO" sz="1400" b="0" i="0" u="none" strike="noStrike" cap="none" normalizeH="0" baseline="0">
                <a:ln>
                  <a:noFill/>
                </a:ln>
                <a:solidFill>
                  <a:schemeClr val="tx1"/>
                </a:solidFill>
                <a:effectLst/>
                <a:latin typeface="Tahoma" panose="020B0604030504040204" pitchFamily="34" charset="0"/>
              </a:endParaRPr>
            </a:p>
          </p:txBody>
        </p:sp>
        <p:sp>
          <p:nvSpPr>
            <p:cNvPr id="10" name="_s3083">
              <a:extLst>
                <a:ext uri="{FF2B5EF4-FFF2-40B4-BE49-F238E27FC236}">
                  <a16:creationId xmlns:a16="http://schemas.microsoft.com/office/drawing/2014/main" id="{D7BAF8A9-61B9-448C-B1BF-275752CFE57C}"/>
                </a:ext>
              </a:extLst>
            </p:cNvPr>
            <p:cNvSpPr>
              <a:spLocks noChangeArrowheads="1"/>
            </p:cNvSpPr>
            <p:nvPr/>
          </p:nvSpPr>
          <p:spPr bwMode="auto">
            <a:xfrm>
              <a:off x="3350" y="2833"/>
              <a:ext cx="617" cy="6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en-US" altLang="nb-NO" sz="1400" b="0" i="0" u="none" strike="noStrike" cap="none" normalizeH="0" baseline="0">
                <a:ln>
                  <a:noFill/>
                </a:ln>
                <a:solidFill>
                  <a:schemeClr val="tx1"/>
                </a:solidFill>
                <a:effectLst/>
                <a:latin typeface="Tahoma" panose="020B060403050404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nb-NO" sz="1400" b="0" i="0" u="none" strike="noStrike" cap="none" normalizeH="0" baseline="0">
                  <a:ln>
                    <a:noFill/>
                  </a:ln>
                  <a:solidFill>
                    <a:schemeClr val="tx1"/>
                  </a:solidFill>
                  <a:effectLst/>
                  <a:latin typeface="Tahoma" panose="020B0604030504040204" pitchFamily="34" charset="0"/>
                </a:rPr>
                <a:t>2. Kulturelle </a:t>
              </a:r>
              <a:br>
                <a:rPr kumimoji="0" lang="en-US" altLang="nb-NO" sz="1400" b="0" i="0" u="none" strike="noStrike" cap="none" normalizeH="0" baseline="0">
                  <a:ln>
                    <a:noFill/>
                  </a:ln>
                  <a:solidFill>
                    <a:schemeClr val="tx1"/>
                  </a:solidFill>
                  <a:effectLst/>
                  <a:latin typeface="Tahoma" panose="020B0604030504040204" pitchFamily="34" charset="0"/>
                </a:rPr>
              </a:br>
              <a:r>
                <a:rPr kumimoji="0" lang="en-US" altLang="nb-NO" sz="1400" b="0" i="0" u="none" strike="noStrike" cap="none" normalizeH="0" baseline="0">
                  <a:ln>
                    <a:noFill/>
                  </a:ln>
                  <a:solidFill>
                    <a:schemeClr val="tx1"/>
                  </a:solidFill>
                  <a:effectLst/>
                  <a:latin typeface="Tahoma" panose="020B0604030504040204" pitchFamily="34" charset="0"/>
                </a:rPr>
                <a:t>hendelser</a:t>
              </a:r>
              <a:br>
                <a:rPr kumimoji="0" lang="en-US" altLang="nb-NO" sz="1400" b="0" i="0" u="none" strike="noStrike" cap="none" normalizeH="0" baseline="0">
                  <a:ln>
                    <a:noFill/>
                  </a:ln>
                  <a:solidFill>
                    <a:schemeClr val="tx1"/>
                  </a:solidFill>
                  <a:effectLst/>
                  <a:latin typeface="Tahoma" panose="020B0604030504040204" pitchFamily="34" charset="0"/>
                </a:rPr>
              </a:br>
              <a:r>
                <a:rPr kumimoji="0" lang="en-US" altLang="nb-NO" sz="1400" b="0" i="0" u="none" strike="noStrike" cap="none" normalizeH="0" baseline="0">
                  <a:ln>
                    <a:noFill/>
                  </a:ln>
                  <a:solidFill>
                    <a:schemeClr val="tx1"/>
                  </a:solidFill>
                  <a:effectLst/>
                  <a:latin typeface="Tahoma" panose="020B0604030504040204" pitchFamily="34" charset="0"/>
                </a:rPr>
                <a:t>skjer</a:t>
              </a:r>
            </a:p>
            <a:p>
              <a:pPr marL="0" marR="0" lvl="0" indent="0" algn="ctr" defTabSz="914400" rtl="0" eaLnBrk="0" fontAlgn="base" latinLnBrk="0" hangingPunct="0">
                <a:lnSpc>
                  <a:spcPct val="100000"/>
                </a:lnSpc>
                <a:spcBef>
                  <a:spcPct val="0"/>
                </a:spcBef>
                <a:spcAft>
                  <a:spcPct val="0"/>
                </a:spcAft>
                <a:buClrTx/>
                <a:buSzTx/>
                <a:buFontTx/>
                <a:buNone/>
                <a:tabLst/>
              </a:pPr>
              <a:endParaRPr kumimoji="0" lang="nb-NO" altLang="nb-NO" sz="1400" b="0" i="0" u="none" strike="noStrike" cap="none" normalizeH="0" baseline="0">
                <a:ln>
                  <a:noFill/>
                </a:ln>
                <a:solidFill>
                  <a:schemeClr val="tx1"/>
                </a:solidFill>
                <a:effectLst/>
                <a:latin typeface="Tahoma" panose="020B0604030504040204" pitchFamily="34" charset="0"/>
              </a:endParaRPr>
            </a:p>
          </p:txBody>
        </p:sp>
      </p:grpSp>
      <p:pic>
        <p:nvPicPr>
          <p:cNvPr id="3085" name="Picture 15">
            <a:extLst>
              <a:ext uri="{FF2B5EF4-FFF2-40B4-BE49-F238E27FC236}">
                <a16:creationId xmlns:a16="http://schemas.microsoft.com/office/drawing/2014/main" id="{4AA61D79-DE8A-412F-8D03-21D4418FCC0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19538" y="4206875"/>
            <a:ext cx="1133475" cy="1174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5904" name="Picture 16">
            <a:extLst>
              <a:ext uri="{FF2B5EF4-FFF2-40B4-BE49-F238E27FC236}">
                <a16:creationId xmlns:a16="http://schemas.microsoft.com/office/drawing/2014/main" id="{E66EA1CE-8D9B-40FA-961A-2407CA8B78F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35413" y="4230688"/>
            <a:ext cx="1133475" cy="116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5905" name="Picture 17">
            <a:extLst>
              <a:ext uri="{FF2B5EF4-FFF2-40B4-BE49-F238E27FC236}">
                <a16:creationId xmlns:a16="http://schemas.microsoft.com/office/drawing/2014/main" id="{0BCD9B49-A21B-4C7E-8E64-FBE81838DF0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963988" y="4248150"/>
            <a:ext cx="1133475" cy="1133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5906" name="Picture 18">
            <a:extLst>
              <a:ext uri="{FF2B5EF4-FFF2-40B4-BE49-F238E27FC236}">
                <a16:creationId xmlns:a16="http://schemas.microsoft.com/office/drawing/2014/main" id="{B723D296-98B0-435F-AE70-9C2CC158D621}"/>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898900" y="4194175"/>
            <a:ext cx="1214438" cy="1316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89" name="Rectangle 20">
            <a:extLst>
              <a:ext uri="{FF2B5EF4-FFF2-40B4-BE49-F238E27FC236}">
                <a16:creationId xmlns:a16="http://schemas.microsoft.com/office/drawing/2014/main" id="{B8BD67AB-E654-44F8-9AA1-C1D1A7EC8B4D}"/>
              </a:ext>
            </a:extLst>
          </p:cNvPr>
          <p:cNvSpPr>
            <a:spLocks noChangeArrowheads="1"/>
          </p:cNvSpPr>
          <p:nvPr/>
        </p:nvSpPr>
        <p:spPr bwMode="auto">
          <a:xfrm>
            <a:off x="1588" y="1163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nb-NO" altLang="nb-NO" sz="5400" b="1" i="1">
                <a:solidFill>
                  <a:schemeClr val="bg1"/>
                </a:solidFill>
                <a:latin typeface="Baskerville Old Face" panose="02020602080505020303" pitchFamily="18" charset="0"/>
              </a:rPr>
              <a:t>Den umiddelbare effekten</a:t>
            </a:r>
            <a:endParaRPr lang="en-US" altLang="nb-NO" sz="5400" b="1" i="1">
              <a:solidFill>
                <a:schemeClr val="bg1"/>
              </a:solidFill>
              <a:latin typeface="Baskerville Old Face" panose="02020602080505020303"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out)">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nodeType="clickEffect">
                                  <p:stCondLst>
                                    <p:cond delay="0"/>
                                  </p:stCondLst>
                                  <p:childTnLst>
                                    <p:set>
                                      <p:cBhvr>
                                        <p:cTn id="11" dur="1" fill="hold">
                                          <p:stCondLst>
                                            <p:cond delay="0"/>
                                          </p:stCondLst>
                                        </p:cTn>
                                        <p:tgtEl>
                                          <p:spTgt spid="165904"/>
                                        </p:tgtEl>
                                        <p:attrNameLst>
                                          <p:attrName>style.visibility</p:attrName>
                                        </p:attrNameLst>
                                      </p:cBhvr>
                                      <p:to>
                                        <p:strVal val="visible"/>
                                      </p:to>
                                    </p:set>
                                    <p:animEffect transition="in" filter="box(out)">
                                      <p:cBhvr>
                                        <p:cTn id="12" dur="500"/>
                                        <p:tgtEl>
                                          <p:spTgt spid="165904"/>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5" presetClass="entr" presetSubtype="5" fill="hold" nodeType="clickEffect">
                                  <p:stCondLst>
                                    <p:cond delay="0"/>
                                  </p:stCondLst>
                                  <p:childTnLst>
                                    <p:set>
                                      <p:cBhvr>
                                        <p:cTn id="16" dur="1" fill="hold">
                                          <p:stCondLst>
                                            <p:cond delay="0"/>
                                          </p:stCondLst>
                                        </p:cTn>
                                        <p:tgtEl>
                                          <p:spTgt spid="165905"/>
                                        </p:tgtEl>
                                        <p:attrNameLst>
                                          <p:attrName>style.visibility</p:attrName>
                                        </p:attrNameLst>
                                      </p:cBhvr>
                                      <p:to>
                                        <p:strVal val="visible"/>
                                      </p:to>
                                    </p:set>
                                    <p:animEffect transition="in" filter="checkerboard(down)">
                                      <p:cBhvr>
                                        <p:cTn id="17" dur="500"/>
                                        <p:tgtEl>
                                          <p:spTgt spid="165905"/>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16" fill="hold" nodeType="clickEffect">
                                  <p:stCondLst>
                                    <p:cond delay="0"/>
                                  </p:stCondLst>
                                  <p:childTnLst>
                                    <p:set>
                                      <p:cBhvr>
                                        <p:cTn id="21" dur="1" fill="hold">
                                          <p:stCondLst>
                                            <p:cond delay="0"/>
                                          </p:stCondLst>
                                        </p:cTn>
                                        <p:tgtEl>
                                          <p:spTgt spid="165906"/>
                                        </p:tgtEl>
                                        <p:attrNameLst>
                                          <p:attrName>style.visibility</p:attrName>
                                        </p:attrNameLst>
                                      </p:cBhvr>
                                      <p:to>
                                        <p:strVal val="visible"/>
                                      </p:to>
                                    </p:set>
                                    <p:animEffect transition="in" filter="box(in)">
                                      <p:cBhvr>
                                        <p:cTn id="22" dur="500"/>
                                        <p:tgtEl>
                                          <p:spTgt spid="1659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8" name="Bilde 2">
            <a:extLst>
              <a:ext uri="{FF2B5EF4-FFF2-40B4-BE49-F238E27FC236}">
                <a16:creationId xmlns:a16="http://schemas.microsoft.com/office/drawing/2014/main" id="{CC8ACABA-B764-4AFC-846E-A697D91411F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2663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Diagram 3">
            <a:extLst>
              <a:ext uri="{FF2B5EF4-FFF2-40B4-BE49-F238E27FC236}">
                <a16:creationId xmlns:a16="http://schemas.microsoft.com/office/drawing/2014/main" id="{23E6A3D1-C8CA-4F55-BE7D-CFFD48782287}"/>
              </a:ext>
            </a:extLst>
          </p:cNvPr>
          <p:cNvGrpSpPr>
            <a:grpSpLocks/>
          </p:cNvGrpSpPr>
          <p:nvPr/>
        </p:nvGrpSpPr>
        <p:grpSpPr bwMode="auto">
          <a:xfrm>
            <a:off x="0" y="1447800"/>
            <a:ext cx="9144000" cy="5257800"/>
            <a:chOff x="192" y="1009"/>
            <a:chExt cx="5376" cy="2832"/>
          </a:xfrm>
        </p:grpSpPr>
        <p:sp>
          <p:nvSpPr>
            <p:cNvPr id="3" name="_s4100">
              <a:extLst>
                <a:ext uri="{FF2B5EF4-FFF2-40B4-BE49-F238E27FC236}">
                  <a16:creationId xmlns:a16="http://schemas.microsoft.com/office/drawing/2014/main" id="{107ED4A3-1B94-4E16-AB74-AF1DC4920362}"/>
                </a:ext>
              </a:extLst>
            </p:cNvPr>
            <p:cNvSpPr>
              <a:spLocks noChangeArrowheads="1" noTextEdit="1"/>
            </p:cNvSpPr>
            <p:nvPr/>
          </p:nvSpPr>
          <p:spPr bwMode="auto">
            <a:xfrm flipH="1">
              <a:off x="2061" y="1221"/>
              <a:ext cx="1638" cy="1638"/>
            </a:xfrm>
            <a:custGeom>
              <a:avLst/>
              <a:gdLst>
                <a:gd name="G0" fmla="+- -5373952 0 0"/>
                <a:gd name="G1" fmla="+- -7864320 0 0"/>
                <a:gd name="G2" fmla="+- -5373952 0 -7864320"/>
                <a:gd name="G3" fmla="+- 10800 0 0"/>
                <a:gd name="G4" fmla="+- 0 0 -5373952"/>
                <a:gd name="T0" fmla="*/ 360 256 1"/>
                <a:gd name="T1" fmla="*/ 0 256 1"/>
                <a:gd name="G5" fmla="+- G2 T0 T1"/>
                <a:gd name="G6" fmla="?: G2 G2 G5"/>
                <a:gd name="G7" fmla="+- 0 0 G6"/>
                <a:gd name="G8" fmla="+- 7200 0 0"/>
                <a:gd name="G9" fmla="+- 0 0 -7864320"/>
                <a:gd name="G10" fmla="+- 7200 0 2700"/>
                <a:gd name="G11" fmla="cos G10 -5373952"/>
                <a:gd name="G12" fmla="sin G10 -5373952"/>
                <a:gd name="G13" fmla="cos 13500 -5373952"/>
                <a:gd name="G14" fmla="sin 13500 -5373952"/>
                <a:gd name="G15" fmla="+- G11 10800 0"/>
                <a:gd name="G16" fmla="+- G12 10800 0"/>
                <a:gd name="G17" fmla="+- G13 10800 0"/>
                <a:gd name="G18" fmla="+- G14 10800 0"/>
                <a:gd name="G19" fmla="*/ 7200 1 2"/>
                <a:gd name="G20" fmla="+- G19 5400 0"/>
                <a:gd name="G21" fmla="cos G20 -5373952"/>
                <a:gd name="G22" fmla="sin G20 -5373952"/>
                <a:gd name="G23" fmla="+- G21 10800 0"/>
                <a:gd name="G24" fmla="+- G12 G23 G22"/>
                <a:gd name="G25" fmla="+- G22 G23 G11"/>
                <a:gd name="G26" fmla="cos 10800 -5373952"/>
                <a:gd name="G27" fmla="sin 10800 -5373952"/>
                <a:gd name="G28" fmla="cos 7200 -5373952"/>
                <a:gd name="G29" fmla="sin 7200 -5373952"/>
                <a:gd name="G30" fmla="+- G26 10800 0"/>
                <a:gd name="G31" fmla="+- G27 10800 0"/>
                <a:gd name="G32" fmla="+- G28 10800 0"/>
                <a:gd name="G33" fmla="+- G29 10800 0"/>
                <a:gd name="G34" fmla="+- G19 5400 0"/>
                <a:gd name="G35" fmla="cos G34 -7864320"/>
                <a:gd name="G36" fmla="sin G34 -7864320"/>
                <a:gd name="G37" fmla="+/ -7864320 -5373952 2"/>
                <a:gd name="T2" fmla="*/ 180 256 1"/>
                <a:gd name="T3" fmla="*/ 0 256 1"/>
                <a:gd name="G38" fmla="+- G37 T2 T3"/>
                <a:gd name="G39" fmla="?: G2 G37 G38"/>
                <a:gd name="G40" fmla="cos 10800 G39"/>
                <a:gd name="G41" fmla="sin 10800 G39"/>
                <a:gd name="G42" fmla="cos 7200 G39"/>
                <a:gd name="G43" fmla="sin 7200 G39"/>
                <a:gd name="G44" fmla="+- G40 10800 0"/>
                <a:gd name="G45" fmla="+- G41 10800 0"/>
                <a:gd name="G46" fmla="+- G42 10800 0"/>
                <a:gd name="G47" fmla="+- G43 10800 0"/>
                <a:gd name="G48" fmla="+- G35 10800 0"/>
                <a:gd name="G49" fmla="+- G36 10800 0"/>
                <a:gd name="T4" fmla="*/ 8739 w 21600"/>
                <a:gd name="T5" fmla="*/ 198 h 21600"/>
                <a:gd name="T6" fmla="*/ 6299 w 21600"/>
                <a:gd name="T7" fmla="*/ 3005 h 21600"/>
                <a:gd name="T8" fmla="*/ 9426 w 21600"/>
                <a:gd name="T9" fmla="*/ 3732 h 21600"/>
                <a:gd name="T10" fmla="*/ 12678 w 21600"/>
                <a:gd name="T11" fmla="*/ -2569 h 21600"/>
                <a:gd name="T12" fmla="*/ 16508 w 21600"/>
                <a:gd name="T13" fmla="*/ 2513 h 21600"/>
                <a:gd name="T14" fmla="*/ 11426 w 21600"/>
                <a:gd name="T15" fmla="*/ 6343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1802" y="3670"/>
                  </a:moveTo>
                  <a:cubicBezTo>
                    <a:pt x="11470" y="3623"/>
                    <a:pt x="11135" y="3600"/>
                    <a:pt x="10800" y="3600"/>
                  </a:cubicBezTo>
                  <a:cubicBezTo>
                    <a:pt x="9536" y="3600"/>
                    <a:pt x="8294" y="3932"/>
                    <a:pt x="7199" y="4564"/>
                  </a:cubicBezTo>
                  <a:lnTo>
                    <a:pt x="5399" y="1446"/>
                  </a:lnTo>
                  <a:cubicBezTo>
                    <a:pt x="7041" y="499"/>
                    <a:pt x="8904" y="0"/>
                    <a:pt x="10800" y="0"/>
                  </a:cubicBezTo>
                  <a:cubicBezTo>
                    <a:pt x="11302" y="0"/>
                    <a:pt x="11805" y="35"/>
                    <a:pt x="12303" y="105"/>
                  </a:cubicBezTo>
                  <a:lnTo>
                    <a:pt x="12678" y="-2569"/>
                  </a:lnTo>
                  <a:lnTo>
                    <a:pt x="16508" y="2513"/>
                  </a:lnTo>
                  <a:lnTo>
                    <a:pt x="11426" y="6343"/>
                  </a:lnTo>
                  <a:lnTo>
                    <a:pt x="11802" y="3670"/>
                  </a:lnTo>
                  <a:close/>
                </a:path>
              </a:pathLst>
            </a:custGeom>
            <a:gradFill rotWithShape="1">
              <a:gsLst>
                <a:gs pos="0">
                  <a:schemeClr val="bg1"/>
                </a:gs>
                <a:gs pos="100000">
                  <a:schemeClr val="folHlink"/>
                </a:gs>
              </a:gsLst>
              <a:lin ang="18900000" scaled="1"/>
            </a:gradFill>
            <a:ln w="9525">
              <a:miter lim="800000"/>
              <a:headEnd/>
              <a:tailEnd/>
            </a:ln>
            <a:scene3d>
              <a:camera prst="legacyPerspectiveTopRight"/>
              <a:lightRig rig="legacyFlat3" dir="b"/>
            </a:scene3d>
            <a:sp3d extrusionH="887400" prstMaterial="legacyMatte">
              <a:bevelT w="13500" h="13500" prst="angle"/>
              <a:bevelB w="13500" h="13500" prst="angle"/>
              <a:extrusionClr>
                <a:schemeClr val="folHlink"/>
              </a:extrusionClr>
              <a:contourClr>
                <a:schemeClr val="folHlink"/>
              </a:contourClr>
            </a:sp3d>
          </p:spPr>
          <p:txBody>
            <a:bodyPr vert="horz" wrap="square" lIns="91440" tIns="45720" rIns="91440" bIns="45720" numCol="1" anchor="ctr" anchorCtr="0" compatLnSpc="1">
              <a:prstTxWarp prst="textNoShape">
                <a:avLst/>
              </a:prstTxWarp>
              <a:flatTx/>
            </a:bodyPr>
            <a:lstStyle/>
            <a:p>
              <a:endParaRPr lang="nb-NO"/>
            </a:p>
          </p:txBody>
        </p:sp>
        <p:sp>
          <p:nvSpPr>
            <p:cNvPr id="4" name="_s4101">
              <a:extLst>
                <a:ext uri="{FF2B5EF4-FFF2-40B4-BE49-F238E27FC236}">
                  <a16:creationId xmlns:a16="http://schemas.microsoft.com/office/drawing/2014/main" id="{4885ABCA-B5FF-49A7-B455-86B9845DC1A8}"/>
                </a:ext>
              </a:extLst>
            </p:cNvPr>
            <p:cNvSpPr>
              <a:spLocks noChangeArrowheads="1" noTextEdit="1"/>
            </p:cNvSpPr>
            <p:nvPr/>
          </p:nvSpPr>
          <p:spPr bwMode="auto">
            <a:xfrm rot="16200000" flipH="1">
              <a:off x="1676" y="1606"/>
              <a:ext cx="1638" cy="1638"/>
            </a:xfrm>
            <a:custGeom>
              <a:avLst/>
              <a:gdLst>
                <a:gd name="G0" fmla="+- -5373952 0 0"/>
                <a:gd name="G1" fmla="+- -7864320 0 0"/>
                <a:gd name="G2" fmla="+- -5373952 0 -7864320"/>
                <a:gd name="G3" fmla="+- 10800 0 0"/>
                <a:gd name="G4" fmla="+- 0 0 -5373952"/>
                <a:gd name="T0" fmla="*/ 360 256 1"/>
                <a:gd name="T1" fmla="*/ 0 256 1"/>
                <a:gd name="G5" fmla="+- G2 T0 T1"/>
                <a:gd name="G6" fmla="?: G2 G2 G5"/>
                <a:gd name="G7" fmla="+- 0 0 G6"/>
                <a:gd name="G8" fmla="+- 7200 0 0"/>
                <a:gd name="G9" fmla="+- 0 0 -7864320"/>
                <a:gd name="G10" fmla="+- 7200 0 2700"/>
                <a:gd name="G11" fmla="cos G10 -5373952"/>
                <a:gd name="G12" fmla="sin G10 -5373952"/>
                <a:gd name="G13" fmla="cos 13500 -5373952"/>
                <a:gd name="G14" fmla="sin 13500 -5373952"/>
                <a:gd name="G15" fmla="+- G11 10800 0"/>
                <a:gd name="G16" fmla="+- G12 10800 0"/>
                <a:gd name="G17" fmla="+- G13 10800 0"/>
                <a:gd name="G18" fmla="+- G14 10800 0"/>
                <a:gd name="G19" fmla="*/ 7200 1 2"/>
                <a:gd name="G20" fmla="+- G19 5400 0"/>
                <a:gd name="G21" fmla="cos G20 -5373952"/>
                <a:gd name="G22" fmla="sin G20 -5373952"/>
                <a:gd name="G23" fmla="+- G21 10800 0"/>
                <a:gd name="G24" fmla="+- G12 G23 G22"/>
                <a:gd name="G25" fmla="+- G22 G23 G11"/>
                <a:gd name="G26" fmla="cos 10800 -5373952"/>
                <a:gd name="G27" fmla="sin 10800 -5373952"/>
                <a:gd name="G28" fmla="cos 7200 -5373952"/>
                <a:gd name="G29" fmla="sin 7200 -5373952"/>
                <a:gd name="G30" fmla="+- G26 10800 0"/>
                <a:gd name="G31" fmla="+- G27 10800 0"/>
                <a:gd name="G32" fmla="+- G28 10800 0"/>
                <a:gd name="G33" fmla="+- G29 10800 0"/>
                <a:gd name="G34" fmla="+- G19 5400 0"/>
                <a:gd name="G35" fmla="cos G34 -7864320"/>
                <a:gd name="G36" fmla="sin G34 -7864320"/>
                <a:gd name="G37" fmla="+/ -7864320 -5373952 2"/>
                <a:gd name="T2" fmla="*/ 180 256 1"/>
                <a:gd name="T3" fmla="*/ 0 256 1"/>
                <a:gd name="G38" fmla="+- G37 T2 T3"/>
                <a:gd name="G39" fmla="?: G2 G37 G38"/>
                <a:gd name="G40" fmla="cos 10800 G39"/>
                <a:gd name="G41" fmla="sin 10800 G39"/>
                <a:gd name="G42" fmla="cos 7200 G39"/>
                <a:gd name="G43" fmla="sin 7200 G39"/>
                <a:gd name="G44" fmla="+- G40 10800 0"/>
                <a:gd name="G45" fmla="+- G41 10800 0"/>
                <a:gd name="G46" fmla="+- G42 10800 0"/>
                <a:gd name="G47" fmla="+- G43 10800 0"/>
                <a:gd name="G48" fmla="+- G35 10800 0"/>
                <a:gd name="G49" fmla="+- G36 10800 0"/>
                <a:gd name="T4" fmla="*/ 8739 w 21600"/>
                <a:gd name="T5" fmla="*/ 198 h 21600"/>
                <a:gd name="T6" fmla="*/ 6299 w 21600"/>
                <a:gd name="T7" fmla="*/ 3005 h 21600"/>
                <a:gd name="T8" fmla="*/ 9426 w 21600"/>
                <a:gd name="T9" fmla="*/ 3732 h 21600"/>
                <a:gd name="T10" fmla="*/ 12678 w 21600"/>
                <a:gd name="T11" fmla="*/ -2569 h 21600"/>
                <a:gd name="T12" fmla="*/ 16508 w 21600"/>
                <a:gd name="T13" fmla="*/ 2513 h 21600"/>
                <a:gd name="T14" fmla="*/ 11426 w 21600"/>
                <a:gd name="T15" fmla="*/ 6343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1802" y="3670"/>
                  </a:moveTo>
                  <a:cubicBezTo>
                    <a:pt x="11470" y="3623"/>
                    <a:pt x="11135" y="3600"/>
                    <a:pt x="10800" y="3600"/>
                  </a:cubicBezTo>
                  <a:cubicBezTo>
                    <a:pt x="9536" y="3600"/>
                    <a:pt x="8294" y="3932"/>
                    <a:pt x="7199" y="4564"/>
                  </a:cubicBezTo>
                  <a:lnTo>
                    <a:pt x="5399" y="1446"/>
                  </a:lnTo>
                  <a:cubicBezTo>
                    <a:pt x="7041" y="499"/>
                    <a:pt x="8904" y="0"/>
                    <a:pt x="10800" y="0"/>
                  </a:cubicBezTo>
                  <a:cubicBezTo>
                    <a:pt x="11302" y="0"/>
                    <a:pt x="11805" y="35"/>
                    <a:pt x="12303" y="105"/>
                  </a:cubicBezTo>
                  <a:lnTo>
                    <a:pt x="12678" y="-2569"/>
                  </a:lnTo>
                  <a:lnTo>
                    <a:pt x="16508" y="2513"/>
                  </a:lnTo>
                  <a:lnTo>
                    <a:pt x="11426" y="6343"/>
                  </a:lnTo>
                  <a:lnTo>
                    <a:pt x="11802" y="3670"/>
                  </a:lnTo>
                  <a:close/>
                </a:path>
              </a:pathLst>
            </a:custGeom>
            <a:gradFill rotWithShape="1">
              <a:gsLst>
                <a:gs pos="0">
                  <a:schemeClr val="bg1"/>
                </a:gs>
                <a:gs pos="100000">
                  <a:schemeClr val="accent1"/>
                </a:gs>
              </a:gsLst>
              <a:lin ang="18900000" scaled="1"/>
            </a:gradFill>
            <a:ln w="9525">
              <a:miter lim="800000"/>
              <a:headEnd/>
              <a:tailEnd/>
            </a:ln>
            <a:scene3d>
              <a:camera prst="legacyPerspectiveTopRight"/>
              <a:lightRig rig="legacyFlat3" dir="b"/>
            </a:scene3d>
            <a:sp3d extrusionH="887400" prstMaterial="legacyMatte">
              <a:bevelT w="13500" h="13500" prst="angle"/>
              <a:bevelB w="13500" h="13500" prst="angle"/>
              <a:extrusionClr>
                <a:schemeClr val="accent1"/>
              </a:extrusionClr>
              <a:contourClr>
                <a:schemeClr val="accent1"/>
              </a:contourClr>
            </a:sp3d>
          </p:spPr>
          <p:txBody>
            <a:bodyPr vert="horz" wrap="square" lIns="91440" tIns="45720" rIns="91440" bIns="45720" numCol="1" anchor="ctr" anchorCtr="0" compatLnSpc="1">
              <a:prstTxWarp prst="textNoShape">
                <a:avLst/>
              </a:prstTxWarp>
              <a:flatTx/>
            </a:bodyPr>
            <a:lstStyle/>
            <a:p>
              <a:endParaRPr lang="nb-NO"/>
            </a:p>
          </p:txBody>
        </p:sp>
        <p:sp>
          <p:nvSpPr>
            <p:cNvPr id="5" name="_s4102">
              <a:extLst>
                <a:ext uri="{FF2B5EF4-FFF2-40B4-BE49-F238E27FC236}">
                  <a16:creationId xmlns:a16="http://schemas.microsoft.com/office/drawing/2014/main" id="{4228F9B4-5D18-4E7A-9D31-D41DBCD583AC}"/>
                </a:ext>
              </a:extLst>
            </p:cNvPr>
            <p:cNvSpPr>
              <a:spLocks noChangeArrowheads="1" noTextEdit="1"/>
            </p:cNvSpPr>
            <p:nvPr/>
          </p:nvSpPr>
          <p:spPr bwMode="auto">
            <a:xfrm rot="10800000" flipH="1">
              <a:off x="2061" y="1991"/>
              <a:ext cx="1638" cy="1638"/>
            </a:xfrm>
            <a:custGeom>
              <a:avLst/>
              <a:gdLst>
                <a:gd name="G0" fmla="+- -5373952 0 0"/>
                <a:gd name="G1" fmla="+- -7864320 0 0"/>
                <a:gd name="G2" fmla="+- -5373952 0 -7864320"/>
                <a:gd name="G3" fmla="+- 10800 0 0"/>
                <a:gd name="G4" fmla="+- 0 0 -5373952"/>
                <a:gd name="T0" fmla="*/ 360 256 1"/>
                <a:gd name="T1" fmla="*/ 0 256 1"/>
                <a:gd name="G5" fmla="+- G2 T0 T1"/>
                <a:gd name="G6" fmla="?: G2 G2 G5"/>
                <a:gd name="G7" fmla="+- 0 0 G6"/>
                <a:gd name="G8" fmla="+- 7200 0 0"/>
                <a:gd name="G9" fmla="+- 0 0 -7864320"/>
                <a:gd name="G10" fmla="+- 7200 0 2700"/>
                <a:gd name="G11" fmla="cos G10 -5373952"/>
                <a:gd name="G12" fmla="sin G10 -5373952"/>
                <a:gd name="G13" fmla="cos 13500 -5373952"/>
                <a:gd name="G14" fmla="sin 13500 -5373952"/>
                <a:gd name="G15" fmla="+- G11 10800 0"/>
                <a:gd name="G16" fmla="+- G12 10800 0"/>
                <a:gd name="G17" fmla="+- G13 10800 0"/>
                <a:gd name="G18" fmla="+- G14 10800 0"/>
                <a:gd name="G19" fmla="*/ 7200 1 2"/>
                <a:gd name="G20" fmla="+- G19 5400 0"/>
                <a:gd name="G21" fmla="cos G20 -5373952"/>
                <a:gd name="G22" fmla="sin G20 -5373952"/>
                <a:gd name="G23" fmla="+- G21 10800 0"/>
                <a:gd name="G24" fmla="+- G12 G23 G22"/>
                <a:gd name="G25" fmla="+- G22 G23 G11"/>
                <a:gd name="G26" fmla="cos 10800 -5373952"/>
                <a:gd name="G27" fmla="sin 10800 -5373952"/>
                <a:gd name="G28" fmla="cos 7200 -5373952"/>
                <a:gd name="G29" fmla="sin 7200 -5373952"/>
                <a:gd name="G30" fmla="+- G26 10800 0"/>
                <a:gd name="G31" fmla="+- G27 10800 0"/>
                <a:gd name="G32" fmla="+- G28 10800 0"/>
                <a:gd name="G33" fmla="+- G29 10800 0"/>
                <a:gd name="G34" fmla="+- G19 5400 0"/>
                <a:gd name="G35" fmla="cos G34 -7864320"/>
                <a:gd name="G36" fmla="sin G34 -7864320"/>
                <a:gd name="G37" fmla="+/ -7864320 -5373952 2"/>
                <a:gd name="T2" fmla="*/ 180 256 1"/>
                <a:gd name="T3" fmla="*/ 0 256 1"/>
                <a:gd name="G38" fmla="+- G37 T2 T3"/>
                <a:gd name="G39" fmla="?: G2 G37 G38"/>
                <a:gd name="G40" fmla="cos 10800 G39"/>
                <a:gd name="G41" fmla="sin 10800 G39"/>
                <a:gd name="G42" fmla="cos 7200 G39"/>
                <a:gd name="G43" fmla="sin 7200 G39"/>
                <a:gd name="G44" fmla="+- G40 10800 0"/>
                <a:gd name="G45" fmla="+- G41 10800 0"/>
                <a:gd name="G46" fmla="+- G42 10800 0"/>
                <a:gd name="G47" fmla="+- G43 10800 0"/>
                <a:gd name="G48" fmla="+- G35 10800 0"/>
                <a:gd name="G49" fmla="+- G36 10800 0"/>
                <a:gd name="T4" fmla="*/ 8739 w 21600"/>
                <a:gd name="T5" fmla="*/ 198 h 21600"/>
                <a:gd name="T6" fmla="*/ 6299 w 21600"/>
                <a:gd name="T7" fmla="*/ 3005 h 21600"/>
                <a:gd name="T8" fmla="*/ 9426 w 21600"/>
                <a:gd name="T9" fmla="*/ 3732 h 21600"/>
                <a:gd name="T10" fmla="*/ 12678 w 21600"/>
                <a:gd name="T11" fmla="*/ -2569 h 21600"/>
                <a:gd name="T12" fmla="*/ 16508 w 21600"/>
                <a:gd name="T13" fmla="*/ 2513 h 21600"/>
                <a:gd name="T14" fmla="*/ 11426 w 21600"/>
                <a:gd name="T15" fmla="*/ 6343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1802" y="3670"/>
                  </a:moveTo>
                  <a:cubicBezTo>
                    <a:pt x="11470" y="3623"/>
                    <a:pt x="11135" y="3600"/>
                    <a:pt x="10800" y="3600"/>
                  </a:cubicBezTo>
                  <a:cubicBezTo>
                    <a:pt x="9536" y="3600"/>
                    <a:pt x="8294" y="3932"/>
                    <a:pt x="7199" y="4564"/>
                  </a:cubicBezTo>
                  <a:lnTo>
                    <a:pt x="5399" y="1446"/>
                  </a:lnTo>
                  <a:cubicBezTo>
                    <a:pt x="7041" y="499"/>
                    <a:pt x="8904" y="0"/>
                    <a:pt x="10800" y="0"/>
                  </a:cubicBezTo>
                  <a:cubicBezTo>
                    <a:pt x="11302" y="0"/>
                    <a:pt x="11805" y="35"/>
                    <a:pt x="12303" y="105"/>
                  </a:cubicBezTo>
                  <a:lnTo>
                    <a:pt x="12678" y="-2569"/>
                  </a:lnTo>
                  <a:lnTo>
                    <a:pt x="16508" y="2513"/>
                  </a:lnTo>
                  <a:lnTo>
                    <a:pt x="11426" y="6343"/>
                  </a:lnTo>
                  <a:lnTo>
                    <a:pt x="11802" y="3670"/>
                  </a:lnTo>
                  <a:close/>
                </a:path>
              </a:pathLst>
            </a:custGeom>
            <a:gradFill rotWithShape="1">
              <a:gsLst>
                <a:gs pos="0">
                  <a:schemeClr val="bg1"/>
                </a:gs>
                <a:gs pos="100000">
                  <a:schemeClr val="accent2"/>
                </a:gs>
              </a:gsLst>
              <a:lin ang="18900000" scaled="1"/>
            </a:gradFill>
            <a:ln w="9525">
              <a:miter lim="800000"/>
              <a:headEnd/>
              <a:tailEnd/>
            </a:ln>
            <a:scene3d>
              <a:camera prst="legacyPerspectiveTopRight"/>
              <a:lightRig rig="legacyFlat3" dir="b"/>
            </a:scene3d>
            <a:sp3d extrusionH="887400" prstMaterial="legacyMatte">
              <a:bevelT w="13500" h="13500" prst="angle"/>
              <a:bevelB w="13500" h="13500" prst="angle"/>
              <a:extrusionClr>
                <a:schemeClr val="accent2"/>
              </a:extrusionClr>
              <a:contourClr>
                <a:schemeClr val="accent2"/>
              </a:contourClr>
            </a:sp3d>
          </p:spPr>
          <p:txBody>
            <a:bodyPr vert="horz" wrap="square" lIns="91440" tIns="45720" rIns="91440" bIns="45720" numCol="1" anchor="ctr" anchorCtr="0" compatLnSpc="1">
              <a:prstTxWarp prst="textNoShape">
                <a:avLst/>
              </a:prstTxWarp>
              <a:flatTx/>
            </a:bodyPr>
            <a:lstStyle/>
            <a:p>
              <a:endParaRPr lang="nb-NO"/>
            </a:p>
          </p:txBody>
        </p:sp>
        <p:sp>
          <p:nvSpPr>
            <p:cNvPr id="6" name="_s4103">
              <a:extLst>
                <a:ext uri="{FF2B5EF4-FFF2-40B4-BE49-F238E27FC236}">
                  <a16:creationId xmlns:a16="http://schemas.microsoft.com/office/drawing/2014/main" id="{776F973A-6D4A-4A18-9E59-EB8FA2438436}"/>
                </a:ext>
              </a:extLst>
            </p:cNvPr>
            <p:cNvSpPr>
              <a:spLocks noChangeArrowheads="1" noTextEdit="1"/>
            </p:cNvSpPr>
            <p:nvPr/>
          </p:nvSpPr>
          <p:spPr bwMode="auto">
            <a:xfrm rot="5400000" flipH="1">
              <a:off x="2446" y="1606"/>
              <a:ext cx="1638" cy="1638"/>
            </a:xfrm>
            <a:custGeom>
              <a:avLst/>
              <a:gdLst>
                <a:gd name="G0" fmla="+- -5373952 0 0"/>
                <a:gd name="G1" fmla="+- -7864320 0 0"/>
                <a:gd name="G2" fmla="+- -5373952 0 -7864320"/>
                <a:gd name="G3" fmla="+- 10800 0 0"/>
                <a:gd name="G4" fmla="+- 0 0 -5373952"/>
                <a:gd name="T0" fmla="*/ 360 256 1"/>
                <a:gd name="T1" fmla="*/ 0 256 1"/>
                <a:gd name="G5" fmla="+- G2 T0 T1"/>
                <a:gd name="G6" fmla="?: G2 G2 G5"/>
                <a:gd name="G7" fmla="+- 0 0 G6"/>
                <a:gd name="G8" fmla="+- 7200 0 0"/>
                <a:gd name="G9" fmla="+- 0 0 -7864320"/>
                <a:gd name="G10" fmla="+- 7200 0 2700"/>
                <a:gd name="G11" fmla="cos G10 -5373952"/>
                <a:gd name="G12" fmla="sin G10 -5373952"/>
                <a:gd name="G13" fmla="cos 13500 -5373952"/>
                <a:gd name="G14" fmla="sin 13500 -5373952"/>
                <a:gd name="G15" fmla="+- G11 10800 0"/>
                <a:gd name="G16" fmla="+- G12 10800 0"/>
                <a:gd name="G17" fmla="+- G13 10800 0"/>
                <a:gd name="G18" fmla="+- G14 10800 0"/>
                <a:gd name="G19" fmla="*/ 7200 1 2"/>
                <a:gd name="G20" fmla="+- G19 5400 0"/>
                <a:gd name="G21" fmla="cos G20 -5373952"/>
                <a:gd name="G22" fmla="sin G20 -5373952"/>
                <a:gd name="G23" fmla="+- G21 10800 0"/>
                <a:gd name="G24" fmla="+- G12 G23 G22"/>
                <a:gd name="G25" fmla="+- G22 G23 G11"/>
                <a:gd name="G26" fmla="cos 10800 -5373952"/>
                <a:gd name="G27" fmla="sin 10800 -5373952"/>
                <a:gd name="G28" fmla="cos 7200 -5373952"/>
                <a:gd name="G29" fmla="sin 7200 -5373952"/>
                <a:gd name="G30" fmla="+- G26 10800 0"/>
                <a:gd name="G31" fmla="+- G27 10800 0"/>
                <a:gd name="G32" fmla="+- G28 10800 0"/>
                <a:gd name="G33" fmla="+- G29 10800 0"/>
                <a:gd name="G34" fmla="+- G19 5400 0"/>
                <a:gd name="G35" fmla="cos G34 -7864320"/>
                <a:gd name="G36" fmla="sin G34 -7864320"/>
                <a:gd name="G37" fmla="+/ -7864320 -5373952 2"/>
                <a:gd name="T2" fmla="*/ 180 256 1"/>
                <a:gd name="T3" fmla="*/ 0 256 1"/>
                <a:gd name="G38" fmla="+- G37 T2 T3"/>
                <a:gd name="G39" fmla="?: G2 G37 G38"/>
                <a:gd name="G40" fmla="cos 10800 G39"/>
                <a:gd name="G41" fmla="sin 10800 G39"/>
                <a:gd name="G42" fmla="cos 7200 G39"/>
                <a:gd name="G43" fmla="sin 7200 G39"/>
                <a:gd name="G44" fmla="+- G40 10800 0"/>
                <a:gd name="G45" fmla="+- G41 10800 0"/>
                <a:gd name="G46" fmla="+- G42 10800 0"/>
                <a:gd name="G47" fmla="+- G43 10800 0"/>
                <a:gd name="G48" fmla="+- G35 10800 0"/>
                <a:gd name="G49" fmla="+- G36 10800 0"/>
                <a:gd name="T4" fmla="*/ 8739 w 21600"/>
                <a:gd name="T5" fmla="*/ 198 h 21600"/>
                <a:gd name="T6" fmla="*/ 6299 w 21600"/>
                <a:gd name="T7" fmla="*/ 3005 h 21600"/>
                <a:gd name="T8" fmla="*/ 9426 w 21600"/>
                <a:gd name="T9" fmla="*/ 3732 h 21600"/>
                <a:gd name="T10" fmla="*/ 12678 w 21600"/>
                <a:gd name="T11" fmla="*/ -2569 h 21600"/>
                <a:gd name="T12" fmla="*/ 16508 w 21600"/>
                <a:gd name="T13" fmla="*/ 2513 h 21600"/>
                <a:gd name="T14" fmla="*/ 11426 w 21600"/>
                <a:gd name="T15" fmla="*/ 6343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1802" y="3670"/>
                  </a:moveTo>
                  <a:cubicBezTo>
                    <a:pt x="11470" y="3623"/>
                    <a:pt x="11135" y="3600"/>
                    <a:pt x="10800" y="3600"/>
                  </a:cubicBezTo>
                  <a:cubicBezTo>
                    <a:pt x="9536" y="3600"/>
                    <a:pt x="8294" y="3932"/>
                    <a:pt x="7199" y="4564"/>
                  </a:cubicBezTo>
                  <a:lnTo>
                    <a:pt x="5399" y="1446"/>
                  </a:lnTo>
                  <a:cubicBezTo>
                    <a:pt x="7041" y="499"/>
                    <a:pt x="8904" y="0"/>
                    <a:pt x="10800" y="0"/>
                  </a:cubicBezTo>
                  <a:cubicBezTo>
                    <a:pt x="11302" y="0"/>
                    <a:pt x="11805" y="35"/>
                    <a:pt x="12303" y="105"/>
                  </a:cubicBezTo>
                  <a:lnTo>
                    <a:pt x="12678" y="-2569"/>
                  </a:lnTo>
                  <a:lnTo>
                    <a:pt x="16508" y="2513"/>
                  </a:lnTo>
                  <a:lnTo>
                    <a:pt x="11426" y="6343"/>
                  </a:lnTo>
                  <a:lnTo>
                    <a:pt x="11802" y="3670"/>
                  </a:lnTo>
                  <a:close/>
                </a:path>
              </a:pathLst>
            </a:custGeom>
            <a:gradFill rotWithShape="1">
              <a:gsLst>
                <a:gs pos="0">
                  <a:schemeClr val="bg1"/>
                </a:gs>
                <a:gs pos="100000">
                  <a:schemeClr val="hlink"/>
                </a:gs>
              </a:gsLst>
              <a:lin ang="18900000" scaled="1"/>
            </a:gradFill>
            <a:ln w="9525">
              <a:miter lim="800000"/>
              <a:headEnd/>
              <a:tailEnd/>
            </a:ln>
            <a:scene3d>
              <a:camera prst="legacyPerspectiveTopRight"/>
              <a:lightRig rig="legacyFlat3" dir="b"/>
            </a:scene3d>
            <a:sp3d extrusionH="887400" prstMaterial="legacyMatte">
              <a:bevelT w="13500" h="13500" prst="angle"/>
              <a:bevelB w="13500" h="13500" prst="angle"/>
              <a:extrusionClr>
                <a:schemeClr val="hlink"/>
              </a:extrusionClr>
              <a:contourClr>
                <a:schemeClr val="hlink"/>
              </a:contourClr>
            </a:sp3d>
          </p:spPr>
          <p:txBody>
            <a:bodyPr vert="horz" wrap="square" lIns="91440" tIns="45720" rIns="91440" bIns="45720" numCol="1" anchor="ctr" anchorCtr="0" compatLnSpc="1">
              <a:prstTxWarp prst="textNoShape">
                <a:avLst/>
              </a:prstTxWarp>
              <a:flatTx/>
            </a:bodyPr>
            <a:lstStyle/>
            <a:p>
              <a:endParaRPr lang="nb-NO"/>
            </a:p>
          </p:txBody>
        </p:sp>
        <p:sp>
          <p:nvSpPr>
            <p:cNvPr id="7" name="_s4104">
              <a:extLst>
                <a:ext uri="{FF2B5EF4-FFF2-40B4-BE49-F238E27FC236}">
                  <a16:creationId xmlns:a16="http://schemas.microsoft.com/office/drawing/2014/main" id="{9EAD972C-68B6-47AE-87C5-99C952DD593E}"/>
                </a:ext>
              </a:extLst>
            </p:cNvPr>
            <p:cNvSpPr>
              <a:spLocks noChangeArrowheads="1"/>
            </p:cNvSpPr>
            <p:nvPr/>
          </p:nvSpPr>
          <p:spPr bwMode="auto">
            <a:xfrm>
              <a:off x="1826" y="1372"/>
              <a:ext cx="617" cy="6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ctr" anchorCtr="0" compatLnSpc="1">
              <a:prstTxWarp prst="textNoShape">
                <a:avLst/>
              </a:prstTxWarp>
            </a:bodyPr>
            <a:lstStyle>
              <a:lvl1pPr marL="342900" indent="-342900">
                <a:defRPr>
                  <a:solidFill>
                    <a:schemeClr val="tx1"/>
                  </a:solidFill>
                  <a:latin typeface="Arial" panose="020B0604020202020204" pitchFamily="34" charset="0"/>
                </a:defRPr>
              </a:lvl1pPr>
              <a:lvl2pPr marL="800100" indent="-342900">
                <a:defRPr>
                  <a:solidFill>
                    <a:schemeClr val="tx1"/>
                  </a:solidFill>
                  <a:latin typeface="Arial" panose="020B0604020202020204" pitchFamily="34" charset="0"/>
                </a:defRPr>
              </a:lvl2pPr>
              <a:lvl3pPr marL="1257300" indent="-342900">
                <a:defRPr>
                  <a:solidFill>
                    <a:schemeClr val="tx1"/>
                  </a:solidFill>
                  <a:latin typeface="Arial" panose="020B0604020202020204" pitchFamily="34" charset="0"/>
                </a:defRPr>
              </a:lvl3pPr>
              <a:lvl4pPr marL="1714500" indent="-342900">
                <a:defRPr>
                  <a:solidFill>
                    <a:schemeClr val="tx1"/>
                  </a:solidFill>
                  <a:latin typeface="Arial" panose="020B0604020202020204" pitchFamily="34" charset="0"/>
                </a:defRPr>
              </a:lvl4pPr>
              <a:lvl5pPr marL="2171700" indent="-342900">
                <a:defRPr>
                  <a:solidFill>
                    <a:schemeClr val="tx1"/>
                  </a:solidFill>
                  <a:latin typeface="Arial" panose="020B0604020202020204" pitchFamily="34" charset="0"/>
                </a:defRPr>
              </a:lvl5pPr>
              <a:lvl6pPr marL="2628900" indent="-342900" eaLnBrk="0" fontAlgn="base" hangingPunct="0">
                <a:spcBef>
                  <a:spcPct val="0"/>
                </a:spcBef>
                <a:spcAft>
                  <a:spcPct val="0"/>
                </a:spcAft>
                <a:defRPr>
                  <a:solidFill>
                    <a:schemeClr val="tx1"/>
                  </a:solidFill>
                  <a:latin typeface="Arial" panose="020B0604020202020204" pitchFamily="34" charset="0"/>
                </a:defRPr>
              </a:lvl6pPr>
              <a:lvl7pPr marL="3086100" indent="-342900" eaLnBrk="0" fontAlgn="base" hangingPunct="0">
                <a:spcBef>
                  <a:spcPct val="0"/>
                </a:spcBef>
                <a:spcAft>
                  <a:spcPct val="0"/>
                </a:spcAft>
                <a:defRPr>
                  <a:solidFill>
                    <a:schemeClr val="tx1"/>
                  </a:solidFill>
                  <a:latin typeface="Arial" panose="020B0604020202020204" pitchFamily="34" charset="0"/>
                </a:defRPr>
              </a:lvl7pPr>
              <a:lvl8pPr marL="3543300" indent="-342900" eaLnBrk="0" fontAlgn="base" hangingPunct="0">
                <a:spcBef>
                  <a:spcPct val="0"/>
                </a:spcBef>
                <a:spcAft>
                  <a:spcPct val="0"/>
                </a:spcAft>
                <a:defRPr>
                  <a:solidFill>
                    <a:schemeClr val="tx1"/>
                  </a:solidFill>
                  <a:latin typeface="Arial" panose="020B0604020202020204" pitchFamily="34" charset="0"/>
                </a:defRPr>
              </a:lvl8pPr>
              <a:lvl9pPr marL="4000500" indent="-342900" eaLnBrk="0" fontAlgn="base" hangingPunct="0">
                <a:spcBef>
                  <a:spcPct val="0"/>
                </a:spcBef>
                <a:spcAft>
                  <a:spcPct val="0"/>
                </a:spcAft>
                <a:defRPr>
                  <a:solidFill>
                    <a:schemeClr val="tx1"/>
                  </a:solidFill>
                  <a:latin typeface="Arial" panose="020B0604020202020204" pitchFamily="34" charset="0"/>
                </a:defRPr>
              </a:lvl9pPr>
            </a:lstStyle>
            <a:p>
              <a:pPr marL="342900" marR="0" lvl="0" indent="-342900" algn="ctr" defTabSz="914400" rtl="0" eaLnBrk="0" fontAlgn="base" latinLnBrk="0" hangingPunct="0">
                <a:lnSpc>
                  <a:spcPct val="100000"/>
                </a:lnSpc>
                <a:spcBef>
                  <a:spcPct val="0"/>
                </a:spcBef>
                <a:spcAft>
                  <a:spcPct val="0"/>
                </a:spcAft>
                <a:buClrTx/>
                <a:buSzTx/>
                <a:buFontTx/>
                <a:buNone/>
                <a:tabLst/>
              </a:pPr>
              <a:endParaRPr kumimoji="0" lang="en-US" altLang="nb-NO" sz="1400" b="0" i="0" u="none" strike="noStrike" cap="none" normalizeH="0" baseline="0">
                <a:ln>
                  <a:noFill/>
                </a:ln>
                <a:solidFill>
                  <a:schemeClr val="tx1"/>
                </a:solidFill>
                <a:effectLst/>
                <a:latin typeface="Tahoma" panose="020B0604030504040204" pitchFamily="34" charset="0"/>
              </a:endParaRPr>
            </a:p>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US" altLang="nb-NO" sz="1400" b="0" i="0" u="none" strike="noStrike" cap="none" normalizeH="0" baseline="0">
                  <a:ln>
                    <a:noFill/>
                  </a:ln>
                  <a:solidFill>
                    <a:schemeClr val="tx1"/>
                  </a:solidFill>
                  <a:effectLst/>
                  <a:latin typeface="Tahoma" panose="020B0604030504040204" pitchFamily="34" charset="0"/>
                </a:rPr>
                <a:t>1. Folk forventer </a:t>
              </a:r>
              <a:br>
                <a:rPr kumimoji="0" lang="en-US" altLang="nb-NO" sz="1400" b="0" i="0" u="none" strike="noStrike" cap="none" normalizeH="0" baseline="0">
                  <a:ln>
                    <a:noFill/>
                  </a:ln>
                  <a:solidFill>
                    <a:schemeClr val="tx1"/>
                  </a:solidFill>
                  <a:effectLst/>
                  <a:latin typeface="Tahoma" panose="020B0604030504040204" pitchFamily="34" charset="0"/>
                </a:rPr>
              </a:br>
              <a:r>
                <a:rPr kumimoji="0" lang="en-US" altLang="nb-NO" sz="1400" b="0" i="0" u="none" strike="noStrike" cap="none" normalizeH="0" baseline="0">
                  <a:ln>
                    <a:noFill/>
                  </a:ln>
                  <a:solidFill>
                    <a:schemeClr val="tx1"/>
                  </a:solidFill>
                  <a:effectLst/>
                  <a:latin typeface="Tahoma" panose="020B0604030504040204" pitchFamily="34" charset="0"/>
                </a:rPr>
                <a:t>at vi oppf</a:t>
              </a:r>
              <a:r>
                <a:rPr kumimoji="0" lang="en-US" altLang="nb-NO" sz="1400" b="0" i="0" u="none" strike="noStrike" cap="none" normalizeH="0" baseline="0">
                  <a:ln>
                    <a:noFill/>
                  </a:ln>
                  <a:solidFill>
                    <a:schemeClr val="tx1"/>
                  </a:solidFill>
                  <a:effectLst/>
                  <a:latin typeface="Arial" panose="020B0604020202020204" pitchFamily="34" charset="0"/>
                </a:rPr>
                <a:t>ø</a:t>
              </a:r>
              <a:r>
                <a:rPr kumimoji="0" lang="en-US" altLang="nb-NO" sz="1400" b="0" i="0" u="none" strike="noStrike" cap="none" normalizeH="0" baseline="0">
                  <a:ln>
                    <a:noFill/>
                  </a:ln>
                  <a:solidFill>
                    <a:schemeClr val="tx1"/>
                  </a:solidFill>
                  <a:effectLst/>
                  <a:latin typeface="Tahoma" panose="020B0604030504040204" pitchFamily="34" charset="0"/>
                </a:rPr>
                <a:t>rer</a:t>
              </a:r>
              <a:br>
                <a:rPr kumimoji="0" lang="en-US" altLang="nb-NO" sz="1400" b="0" i="0" u="none" strike="noStrike" cap="none" normalizeH="0" baseline="0">
                  <a:ln>
                    <a:noFill/>
                  </a:ln>
                  <a:solidFill>
                    <a:schemeClr val="tx1"/>
                  </a:solidFill>
                  <a:effectLst/>
                  <a:latin typeface="Tahoma" panose="020B0604030504040204" pitchFamily="34" charset="0"/>
                </a:rPr>
              </a:br>
              <a:r>
                <a:rPr kumimoji="0" lang="en-US" altLang="nb-NO" sz="1400" b="0" i="0" u="none" strike="noStrike" cap="none" normalizeH="0" baseline="0">
                  <a:ln>
                    <a:noFill/>
                  </a:ln>
                  <a:solidFill>
                    <a:schemeClr val="tx1"/>
                  </a:solidFill>
                  <a:effectLst/>
                  <a:latin typeface="Tahoma" panose="020B0604030504040204" pitchFamily="34" charset="0"/>
                </a:rPr>
                <a:t>oss som dem</a:t>
              </a:r>
            </a:p>
          </p:txBody>
        </p:sp>
        <p:sp>
          <p:nvSpPr>
            <p:cNvPr id="8" name="_s4105">
              <a:extLst>
                <a:ext uri="{FF2B5EF4-FFF2-40B4-BE49-F238E27FC236}">
                  <a16:creationId xmlns:a16="http://schemas.microsoft.com/office/drawing/2014/main" id="{C0B39AA5-2D54-483A-8086-C89C056FF0B6}"/>
                </a:ext>
              </a:extLst>
            </p:cNvPr>
            <p:cNvSpPr>
              <a:spLocks noChangeArrowheads="1"/>
            </p:cNvSpPr>
            <p:nvPr/>
          </p:nvSpPr>
          <p:spPr bwMode="auto">
            <a:xfrm>
              <a:off x="3318" y="2862"/>
              <a:ext cx="617" cy="6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nb-NO" sz="1400" b="0" i="0" u="none" strike="noStrike" cap="none" normalizeH="0" baseline="0">
                  <a:ln>
                    <a:noFill/>
                  </a:ln>
                  <a:solidFill>
                    <a:schemeClr val="tx1"/>
                  </a:solidFill>
                  <a:effectLst/>
                  <a:latin typeface="Tahoma" panose="020B0604030504040204" pitchFamily="34" charset="0"/>
                </a:rPr>
                <a:t>	3. Deres forventninger</a:t>
              </a:r>
              <a:br>
                <a:rPr kumimoji="0" lang="en-US" altLang="nb-NO" sz="1400" b="0" i="0" u="none" strike="noStrike" cap="none" normalizeH="0" baseline="0">
                  <a:ln>
                    <a:noFill/>
                  </a:ln>
                  <a:solidFill>
                    <a:schemeClr val="tx1"/>
                  </a:solidFill>
                  <a:effectLst/>
                  <a:latin typeface="Tahoma" panose="020B0604030504040204" pitchFamily="34" charset="0"/>
                </a:rPr>
              </a:br>
              <a:r>
                <a:rPr kumimoji="0" lang="en-US" altLang="nb-NO" sz="1400" b="0" i="0" u="none" strike="noStrike" cap="none" normalizeH="0" baseline="0">
                  <a:ln>
                    <a:noFill/>
                  </a:ln>
                  <a:solidFill>
                    <a:schemeClr val="tx1"/>
                  </a:solidFill>
                  <a:effectLst/>
                  <a:latin typeface="Tahoma" panose="020B0604030504040204" pitchFamily="34" charset="0"/>
                </a:rPr>
                <a:t>	er frustrerte og negative</a:t>
              </a:r>
              <a:br>
                <a:rPr kumimoji="0" lang="en-US" altLang="nb-NO" sz="1400" b="0" i="0" u="none" strike="noStrike" cap="none" normalizeH="0" baseline="0">
                  <a:ln>
                    <a:noFill/>
                  </a:ln>
                  <a:solidFill>
                    <a:schemeClr val="tx1"/>
                  </a:solidFill>
                  <a:effectLst/>
                  <a:latin typeface="Tahoma" panose="020B0604030504040204" pitchFamily="34" charset="0"/>
                </a:rPr>
              </a:br>
              <a:r>
                <a:rPr kumimoji="0" lang="en-US" altLang="nb-NO" sz="1400" b="0" i="0" u="none" strike="noStrike" cap="none" normalizeH="0" baseline="0">
                  <a:ln>
                    <a:noFill/>
                  </a:ln>
                  <a:solidFill>
                    <a:schemeClr val="tx1"/>
                  </a:solidFill>
                  <a:effectLst/>
                  <a:latin typeface="Tahoma" panose="020B0604030504040204" pitchFamily="34" charset="0"/>
                </a:rPr>
                <a:t>	reaksjoner oppst</a:t>
              </a:r>
              <a:r>
                <a:rPr kumimoji="0" lang="en-US" altLang="nb-NO" sz="1400" b="0" i="0" u="none" strike="noStrike" cap="none" normalizeH="0" baseline="0">
                  <a:ln>
                    <a:noFill/>
                  </a:ln>
                  <a:solidFill>
                    <a:schemeClr val="tx1"/>
                  </a:solidFill>
                  <a:effectLst/>
                  <a:latin typeface="Arial" panose="020B0604020202020204" pitchFamily="34" charset="0"/>
                </a:rPr>
                <a:t>å</a:t>
              </a:r>
              <a:r>
                <a:rPr kumimoji="0" lang="en-US" altLang="nb-NO" sz="1400" b="0" i="0" u="none" strike="noStrike" cap="none" normalizeH="0" baseline="0">
                  <a:ln>
                    <a:noFill/>
                  </a:ln>
                  <a:solidFill>
                    <a:schemeClr val="tx1"/>
                  </a:solidFill>
                  <a:effectLst/>
                  <a:latin typeface="Tahoma" panose="020B0604030504040204" pitchFamily="34" charset="0"/>
                </a:rPr>
                <a:t>r</a:t>
              </a: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altLang="nb-NO" sz="1400" b="0" i="0" u="none" strike="noStrike" cap="none" normalizeH="0" baseline="0">
                <a:ln>
                  <a:noFill/>
                </a:ln>
                <a:solidFill>
                  <a:schemeClr val="tx1"/>
                </a:solidFill>
                <a:effectLst/>
                <a:latin typeface="Tahoma" panose="020B0604030504040204" pitchFamily="34" charset="0"/>
              </a:endParaRPr>
            </a:p>
          </p:txBody>
        </p:sp>
        <p:sp>
          <p:nvSpPr>
            <p:cNvPr id="9" name="_s4106">
              <a:extLst>
                <a:ext uri="{FF2B5EF4-FFF2-40B4-BE49-F238E27FC236}">
                  <a16:creationId xmlns:a16="http://schemas.microsoft.com/office/drawing/2014/main" id="{64AC5740-FEB9-48CD-97CF-5C9ADEB667E9}"/>
                </a:ext>
              </a:extLst>
            </p:cNvPr>
            <p:cNvSpPr>
              <a:spLocks noChangeArrowheads="1"/>
            </p:cNvSpPr>
            <p:nvPr/>
          </p:nvSpPr>
          <p:spPr bwMode="auto">
            <a:xfrm>
              <a:off x="3317" y="1371"/>
              <a:ext cx="617" cy="6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en-US" altLang="nb-NO" sz="1400" b="1" i="0" u="none" strike="noStrike" cap="none" normalizeH="0" baseline="0">
                <a:ln>
                  <a:noFill/>
                </a:ln>
                <a:solidFill>
                  <a:schemeClr val="folHlink"/>
                </a:solidFill>
                <a:effectLst/>
                <a:latin typeface="Tahoma" panose="020B060403050404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nb-NO" sz="1400" b="1" i="0" u="none" strike="noStrike" cap="none" normalizeH="0" baseline="0">
                  <a:ln>
                    <a:noFill/>
                  </a:ln>
                  <a:solidFill>
                    <a:schemeClr val="folHlink"/>
                  </a:solidFill>
                  <a:effectLst/>
                  <a:latin typeface="Tahoma" panose="020B0604030504040204" pitchFamily="34" charset="0"/>
                </a:rPr>
                <a:t>        4. Dette f</a:t>
              </a:r>
              <a:r>
                <a:rPr kumimoji="0" lang="en-US" altLang="nb-NO" sz="1400" b="1" i="0" u="none" strike="noStrike" cap="none" normalizeH="0" baseline="0">
                  <a:ln>
                    <a:noFill/>
                  </a:ln>
                  <a:solidFill>
                    <a:schemeClr val="folHlink"/>
                  </a:solidFill>
                  <a:effectLst/>
                  <a:latin typeface="Arial" panose="020B0604020202020204" pitchFamily="34" charset="0"/>
                </a:rPr>
                <a:t>ø</a:t>
              </a:r>
              <a:r>
                <a:rPr kumimoji="0" lang="en-US" altLang="nb-NO" sz="1400" b="1" i="0" u="none" strike="noStrike" cap="none" normalizeH="0" baseline="0">
                  <a:ln>
                    <a:noFill/>
                  </a:ln>
                  <a:solidFill>
                    <a:schemeClr val="folHlink"/>
                  </a:solidFill>
                  <a:effectLst/>
                  <a:latin typeface="Tahoma" panose="020B0604030504040204" pitchFamily="34" charset="0"/>
                </a:rPr>
                <a:t>rer</a:t>
              </a:r>
              <a:br>
                <a:rPr kumimoji="0" lang="en-US" altLang="nb-NO" sz="1400" b="1" i="0" u="none" strike="noStrike" cap="none" normalizeH="0" baseline="0">
                  <a:ln>
                    <a:noFill/>
                  </a:ln>
                  <a:solidFill>
                    <a:schemeClr val="folHlink"/>
                  </a:solidFill>
                  <a:effectLst/>
                  <a:latin typeface="Tahoma" panose="020B0604030504040204" pitchFamily="34" charset="0"/>
                </a:rPr>
              </a:br>
              <a:r>
                <a:rPr kumimoji="0" lang="en-US" altLang="nb-NO" sz="1400" b="1" i="0" u="none" strike="noStrike" cap="none" normalizeH="0" baseline="0">
                  <a:ln>
                    <a:noFill/>
                  </a:ln>
                  <a:solidFill>
                    <a:schemeClr val="folHlink"/>
                  </a:solidFill>
                  <a:effectLst/>
                  <a:latin typeface="Tahoma" panose="020B0604030504040204" pitchFamily="34" charset="0"/>
                </a:rPr>
                <a:t>til at folk</a:t>
              </a:r>
              <a:br>
                <a:rPr kumimoji="0" lang="en-US" altLang="nb-NO" sz="1400" b="1" i="0" u="none" strike="noStrike" cap="none" normalizeH="0" baseline="0">
                  <a:ln>
                    <a:noFill/>
                  </a:ln>
                  <a:solidFill>
                    <a:schemeClr val="folHlink"/>
                  </a:solidFill>
                  <a:effectLst/>
                  <a:latin typeface="Tahoma" panose="020B0604030504040204" pitchFamily="34" charset="0"/>
                </a:rPr>
              </a:br>
              <a:r>
                <a:rPr kumimoji="0" lang="en-US" altLang="nb-NO" sz="1400" b="1" i="0" u="none" strike="noStrike" cap="none" normalizeH="0" baseline="0">
                  <a:ln>
                    <a:noFill/>
                  </a:ln>
                  <a:solidFill>
                    <a:schemeClr val="folHlink"/>
                  </a:solidFill>
                  <a:effectLst/>
                  <a:latin typeface="Tahoma" panose="020B0604030504040204" pitchFamily="34" charset="0"/>
                </a:rPr>
                <a:t> unng</a:t>
              </a:r>
              <a:r>
                <a:rPr kumimoji="0" lang="en-US" altLang="nb-NO" sz="1400" b="1" i="0" u="none" strike="noStrike" cap="none" normalizeH="0" baseline="0">
                  <a:ln>
                    <a:noFill/>
                  </a:ln>
                  <a:solidFill>
                    <a:schemeClr val="folHlink"/>
                  </a:solidFill>
                  <a:effectLst/>
                  <a:latin typeface="Arial" panose="020B0604020202020204" pitchFamily="34" charset="0"/>
                </a:rPr>
                <a:t>å</a:t>
              </a:r>
              <a:r>
                <a:rPr kumimoji="0" lang="en-US" altLang="nb-NO" sz="1400" b="1" i="0" u="none" strike="noStrike" cap="none" normalizeH="0" baseline="0">
                  <a:ln>
                    <a:noFill/>
                  </a:ln>
                  <a:solidFill>
                    <a:schemeClr val="folHlink"/>
                  </a:solidFill>
                  <a:effectLst/>
                  <a:latin typeface="Tahoma" panose="020B0604030504040204" pitchFamily="34" charset="0"/>
                </a:rPr>
                <a:t>r oss</a:t>
              </a:r>
              <a:endParaRPr kumimoji="0" lang="en-US" altLang="nb-NO" sz="1400" b="0" i="0" u="none" strike="noStrike" cap="none" normalizeH="0" baseline="0">
                <a:ln>
                  <a:noFill/>
                </a:ln>
                <a:solidFill>
                  <a:schemeClr val="tx1"/>
                </a:solidFill>
                <a:effectLst/>
                <a:latin typeface="Tahoma" panose="020B0604030504040204" pitchFamily="34" charset="0"/>
              </a:endParaRPr>
            </a:p>
          </p:txBody>
        </p:sp>
        <p:sp>
          <p:nvSpPr>
            <p:cNvPr id="10" name="_s4107">
              <a:extLst>
                <a:ext uri="{FF2B5EF4-FFF2-40B4-BE49-F238E27FC236}">
                  <a16:creationId xmlns:a16="http://schemas.microsoft.com/office/drawing/2014/main" id="{D83A5102-28BF-498B-AF15-98CFA6FD8AD1}"/>
                </a:ext>
              </a:extLst>
            </p:cNvPr>
            <p:cNvSpPr>
              <a:spLocks noChangeArrowheads="1"/>
            </p:cNvSpPr>
            <p:nvPr/>
          </p:nvSpPr>
          <p:spPr bwMode="auto">
            <a:xfrm>
              <a:off x="1827" y="2863"/>
              <a:ext cx="617" cy="6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en-US" altLang="nb-NO" sz="1400" b="0" i="0" u="none" strike="noStrike" cap="none" normalizeH="0" baseline="0">
                <a:ln>
                  <a:noFill/>
                </a:ln>
                <a:solidFill>
                  <a:schemeClr val="tx1"/>
                </a:solidFill>
                <a:effectLst/>
                <a:latin typeface="Tahoma" panose="020B060403050404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nb-NO" sz="1400" b="0" i="0" u="none" strike="noStrike" cap="none" normalizeH="0" baseline="0">
                  <a:ln>
                    <a:noFill/>
                  </a:ln>
                  <a:solidFill>
                    <a:schemeClr val="tx1"/>
                  </a:solidFill>
                  <a:effectLst/>
                  <a:latin typeface="Tahoma" panose="020B0604030504040204" pitchFamily="34" charset="0"/>
                </a:rPr>
                <a:t>2. Kulturelle </a:t>
              </a:r>
              <a:br>
                <a:rPr kumimoji="0" lang="en-US" altLang="nb-NO" sz="1400" b="0" i="0" u="none" strike="noStrike" cap="none" normalizeH="0" baseline="0">
                  <a:ln>
                    <a:noFill/>
                  </a:ln>
                  <a:solidFill>
                    <a:schemeClr val="tx1"/>
                  </a:solidFill>
                  <a:effectLst/>
                  <a:latin typeface="Tahoma" panose="020B0604030504040204" pitchFamily="34" charset="0"/>
                </a:rPr>
              </a:br>
              <a:r>
                <a:rPr kumimoji="0" lang="en-US" altLang="nb-NO" sz="1400" b="0" i="0" u="none" strike="noStrike" cap="none" normalizeH="0" baseline="0">
                  <a:ln>
                    <a:noFill/>
                  </a:ln>
                  <a:solidFill>
                    <a:schemeClr val="tx1"/>
                  </a:solidFill>
                  <a:effectLst/>
                  <a:latin typeface="Tahoma" panose="020B0604030504040204" pitchFamily="34" charset="0"/>
                </a:rPr>
                <a:t>hendelser</a:t>
              </a:r>
              <a:br>
                <a:rPr kumimoji="0" lang="en-US" altLang="nb-NO" sz="1400" b="0" i="0" u="none" strike="noStrike" cap="none" normalizeH="0" baseline="0">
                  <a:ln>
                    <a:noFill/>
                  </a:ln>
                  <a:solidFill>
                    <a:schemeClr val="tx1"/>
                  </a:solidFill>
                  <a:effectLst/>
                  <a:latin typeface="Tahoma" panose="020B0604030504040204" pitchFamily="34" charset="0"/>
                </a:rPr>
              </a:br>
              <a:r>
                <a:rPr kumimoji="0" lang="en-US" altLang="nb-NO" sz="1400" b="0" i="0" u="none" strike="noStrike" cap="none" normalizeH="0" baseline="0">
                  <a:ln>
                    <a:noFill/>
                  </a:ln>
                  <a:solidFill>
                    <a:schemeClr val="tx1"/>
                  </a:solidFill>
                  <a:effectLst/>
                  <a:latin typeface="Tahoma" panose="020B0604030504040204" pitchFamily="34" charset="0"/>
                </a:rPr>
                <a:t>skjer</a:t>
              </a:r>
            </a:p>
            <a:p>
              <a:pPr marL="0" marR="0" lvl="0" indent="0" algn="ctr" defTabSz="914400" rtl="0" eaLnBrk="0" fontAlgn="base" latinLnBrk="0" hangingPunct="0">
                <a:lnSpc>
                  <a:spcPct val="100000"/>
                </a:lnSpc>
                <a:spcBef>
                  <a:spcPct val="0"/>
                </a:spcBef>
                <a:spcAft>
                  <a:spcPct val="0"/>
                </a:spcAft>
                <a:buClrTx/>
                <a:buSzTx/>
                <a:buFontTx/>
                <a:buNone/>
                <a:tabLst/>
              </a:pPr>
              <a:endParaRPr kumimoji="0" lang="nb-NO" altLang="nb-NO" sz="1400" b="0" i="0" u="none" strike="noStrike" cap="none" normalizeH="0" baseline="0">
                <a:ln>
                  <a:noFill/>
                </a:ln>
                <a:solidFill>
                  <a:schemeClr val="tx1"/>
                </a:solidFill>
                <a:effectLst/>
                <a:latin typeface="Tahoma" panose="020B0604030504040204" pitchFamily="34" charset="0"/>
              </a:endParaRPr>
            </a:p>
          </p:txBody>
        </p:sp>
      </p:grpSp>
      <p:pic>
        <p:nvPicPr>
          <p:cNvPr id="167951" name="Picture 15">
            <a:extLst>
              <a:ext uri="{FF2B5EF4-FFF2-40B4-BE49-F238E27FC236}">
                <a16:creationId xmlns:a16="http://schemas.microsoft.com/office/drawing/2014/main" id="{46960BEE-C350-451C-8DAE-F68AA10F95A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24300" y="3284538"/>
            <a:ext cx="1241425" cy="1620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7952" name="Picture 16">
            <a:extLst>
              <a:ext uri="{FF2B5EF4-FFF2-40B4-BE49-F238E27FC236}">
                <a16:creationId xmlns:a16="http://schemas.microsoft.com/office/drawing/2014/main" id="{2C89DFAF-0FEA-45A0-AC58-613592F7C5F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24300" y="3284538"/>
            <a:ext cx="1243013" cy="158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7953" name="Picture 17">
            <a:extLst>
              <a:ext uri="{FF2B5EF4-FFF2-40B4-BE49-F238E27FC236}">
                <a16:creationId xmlns:a16="http://schemas.microsoft.com/office/drawing/2014/main" id="{BA7B5942-E00C-4AF5-BA83-60D35EE6BCF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924300" y="3284538"/>
            <a:ext cx="1273175" cy="165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7954" name="Picture 18">
            <a:extLst>
              <a:ext uri="{FF2B5EF4-FFF2-40B4-BE49-F238E27FC236}">
                <a16:creationId xmlns:a16="http://schemas.microsoft.com/office/drawing/2014/main" id="{CC284E8B-6034-4212-994C-1F8469C231D8}"/>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708400" y="3213100"/>
            <a:ext cx="1609725" cy="174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13" name="Rectangle 20">
            <a:extLst>
              <a:ext uri="{FF2B5EF4-FFF2-40B4-BE49-F238E27FC236}">
                <a16:creationId xmlns:a16="http://schemas.microsoft.com/office/drawing/2014/main" id="{8E873D35-520F-480F-AEB9-21FFB8B888E4}"/>
              </a:ext>
            </a:extLst>
          </p:cNvPr>
          <p:cNvSpPr>
            <a:spLocks noChangeArrowheads="1"/>
          </p:cNvSpPr>
          <p:nvPr/>
        </p:nvSpPr>
        <p:spPr bwMode="auto">
          <a:xfrm>
            <a:off x="179388" y="404813"/>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nb-NO" altLang="nb-NO" sz="3600" b="1" i="1">
                <a:solidFill>
                  <a:schemeClr val="bg1"/>
                </a:solidFill>
                <a:latin typeface="Calibri" panose="020F0502020204030204" pitchFamily="34" charset="0"/>
              </a:rPr>
              <a:t>Og på den andre siden…</a:t>
            </a:r>
            <a:endParaRPr lang="en-US" altLang="nb-NO" sz="3600" b="1" i="1">
              <a:solidFill>
                <a:schemeClr val="bg1"/>
              </a:solidFill>
              <a:latin typeface="Calibri" panose="020F050202020403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in)">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16" fill="hold" nodeType="clickEffect">
                                  <p:stCondLst>
                                    <p:cond delay="0"/>
                                  </p:stCondLst>
                                  <p:childTnLst>
                                    <p:set>
                                      <p:cBhvr>
                                        <p:cTn id="11" dur="1" fill="hold">
                                          <p:stCondLst>
                                            <p:cond delay="0"/>
                                          </p:stCondLst>
                                        </p:cTn>
                                        <p:tgtEl>
                                          <p:spTgt spid="167951"/>
                                        </p:tgtEl>
                                        <p:attrNameLst>
                                          <p:attrName>style.visibility</p:attrName>
                                        </p:attrNameLst>
                                      </p:cBhvr>
                                      <p:to>
                                        <p:strVal val="visible"/>
                                      </p:to>
                                    </p:set>
                                    <p:animEffect transition="in" filter="box(in)">
                                      <p:cBhvr>
                                        <p:cTn id="12" dur="500"/>
                                        <p:tgtEl>
                                          <p:spTgt spid="167951"/>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167952"/>
                                        </p:tgtEl>
                                        <p:attrNameLst>
                                          <p:attrName>style.visibility</p:attrName>
                                        </p:attrNameLst>
                                      </p:cBhvr>
                                      <p:to>
                                        <p:strVal val="visible"/>
                                      </p:to>
                                    </p:set>
                                    <p:animEffect transition="in" filter="blinds(horizontal)">
                                      <p:cBhvr>
                                        <p:cTn id="17" dur="500"/>
                                        <p:tgtEl>
                                          <p:spTgt spid="167952"/>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32" fill="hold" nodeType="clickEffect">
                                  <p:stCondLst>
                                    <p:cond delay="0"/>
                                  </p:stCondLst>
                                  <p:childTnLst>
                                    <p:set>
                                      <p:cBhvr>
                                        <p:cTn id="21" dur="1" fill="hold">
                                          <p:stCondLst>
                                            <p:cond delay="0"/>
                                          </p:stCondLst>
                                        </p:cTn>
                                        <p:tgtEl>
                                          <p:spTgt spid="167953"/>
                                        </p:tgtEl>
                                        <p:attrNameLst>
                                          <p:attrName>style.visibility</p:attrName>
                                        </p:attrNameLst>
                                      </p:cBhvr>
                                      <p:to>
                                        <p:strVal val="visible"/>
                                      </p:to>
                                    </p:set>
                                    <p:animEffect transition="in" filter="box(out)">
                                      <p:cBhvr>
                                        <p:cTn id="22" dur="500"/>
                                        <p:tgtEl>
                                          <p:spTgt spid="167953"/>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4" presetClass="entr" presetSubtype="16" fill="hold" nodeType="clickEffect">
                                  <p:stCondLst>
                                    <p:cond delay="0"/>
                                  </p:stCondLst>
                                  <p:childTnLst>
                                    <p:set>
                                      <p:cBhvr>
                                        <p:cTn id="26" dur="1" fill="hold">
                                          <p:stCondLst>
                                            <p:cond delay="0"/>
                                          </p:stCondLst>
                                        </p:cTn>
                                        <p:tgtEl>
                                          <p:spTgt spid="167954"/>
                                        </p:tgtEl>
                                        <p:attrNameLst>
                                          <p:attrName>style.visibility</p:attrName>
                                        </p:attrNameLst>
                                      </p:cBhvr>
                                      <p:to>
                                        <p:strVal val="visible"/>
                                      </p:to>
                                    </p:set>
                                    <p:animEffect transition="in" filter="box(in)">
                                      <p:cBhvr>
                                        <p:cTn id="27" dur="500"/>
                                        <p:tgtEl>
                                          <p:spTgt spid="1679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70658" name="Bilde 2">
            <a:extLst>
              <a:ext uri="{FF2B5EF4-FFF2-40B4-BE49-F238E27FC236}">
                <a16:creationId xmlns:a16="http://schemas.microsoft.com/office/drawing/2014/main" id="{828B64F8-FCCF-41C0-BDC4-E458E6F47E3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513" y="3175"/>
            <a:ext cx="9144001" cy="2852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42" name="Rectangle 4">
            <a:extLst>
              <a:ext uri="{FF2B5EF4-FFF2-40B4-BE49-F238E27FC236}">
                <a16:creationId xmlns:a16="http://schemas.microsoft.com/office/drawing/2014/main" id="{6CE5EC15-5510-4FC2-B153-FD0FA4621E8F}"/>
              </a:ext>
            </a:extLst>
          </p:cNvPr>
          <p:cNvSpPr>
            <a:spLocks noGrp="1" noRot="1" noChangeArrowheads="1"/>
          </p:cNvSpPr>
          <p:nvPr>
            <p:ph type="body" sz="half" idx="4294967295"/>
          </p:nvPr>
        </p:nvSpPr>
        <p:spPr>
          <a:xfrm>
            <a:off x="19050" y="2749550"/>
            <a:ext cx="7216775" cy="4800600"/>
          </a:xfrm>
        </p:spPr>
        <p:txBody>
          <a:bodyPr/>
          <a:lstStyle/>
          <a:p>
            <a:pPr marL="109537" indent="0" eaLnBrk="1" hangingPunct="1">
              <a:lnSpc>
                <a:spcPct val="140000"/>
              </a:lnSpc>
              <a:buFontTx/>
              <a:buNone/>
              <a:defRPr/>
            </a:pPr>
            <a:r>
              <a:rPr lang="en-US" altLang="nb-NO" sz="2000" dirty="0">
                <a:latin typeface="Baskerville Old Face" panose="02020602080505020303" pitchFamily="18" charset="0"/>
              </a:rPr>
              <a:t>I </a:t>
            </a:r>
            <a:r>
              <a:rPr lang="en-US" altLang="nb-NO" sz="2000" dirty="0" err="1">
                <a:latin typeface="Baskerville Old Face" panose="02020602080505020303" pitchFamily="18" charset="0"/>
              </a:rPr>
              <a:t>tillegg</a:t>
            </a:r>
            <a:r>
              <a:rPr lang="en-US" altLang="nb-NO" sz="2000" dirty="0">
                <a:latin typeface="Baskerville Old Face" panose="02020602080505020303" pitchFamily="18" charset="0"/>
              </a:rPr>
              <a:t> </a:t>
            </a:r>
            <a:r>
              <a:rPr lang="en-US" altLang="nb-NO" sz="2000" dirty="0" err="1">
                <a:latin typeface="Baskerville Old Face" panose="02020602080505020303" pitchFamily="18" charset="0"/>
              </a:rPr>
              <a:t>til</a:t>
            </a:r>
            <a:r>
              <a:rPr lang="en-US" altLang="nb-NO" sz="2000" dirty="0">
                <a:latin typeface="Baskerville Old Face" panose="02020602080505020303" pitchFamily="18" charset="0"/>
              </a:rPr>
              <a:t> </a:t>
            </a:r>
            <a:r>
              <a:rPr lang="en-US" altLang="nb-NO" sz="2000" dirty="0" err="1">
                <a:latin typeface="Baskerville Old Face" panose="02020602080505020303" pitchFamily="18" charset="0"/>
              </a:rPr>
              <a:t>vår</a:t>
            </a:r>
            <a:r>
              <a:rPr lang="en-US" altLang="nb-NO" sz="2000" dirty="0">
                <a:latin typeface="Baskerville Old Face" panose="02020602080505020303" pitchFamily="18" charset="0"/>
              </a:rPr>
              <a:t> kultur, </a:t>
            </a:r>
            <a:r>
              <a:rPr lang="en-US" altLang="nb-NO" sz="2000" dirty="0" err="1">
                <a:latin typeface="Baskerville Old Face" panose="02020602080505020303" pitchFamily="18" charset="0"/>
              </a:rPr>
              <a:t>bærer</a:t>
            </a:r>
            <a:r>
              <a:rPr lang="en-US" altLang="nb-NO" sz="2000" dirty="0">
                <a:latin typeface="Baskerville Old Face" panose="02020602080505020303" pitchFamily="18" charset="0"/>
              </a:rPr>
              <a:t> vi med </a:t>
            </a:r>
            <a:r>
              <a:rPr lang="en-US" altLang="nb-NO" sz="2000" dirty="0" err="1">
                <a:latin typeface="Baskerville Old Face" panose="02020602080505020303" pitchFamily="18" charset="0"/>
              </a:rPr>
              <a:t>oss</a:t>
            </a:r>
            <a:r>
              <a:rPr lang="en-US" altLang="nb-NO" sz="2000" dirty="0">
                <a:latin typeface="Baskerville Old Face" panose="02020602080505020303" pitchFamily="18" charset="0"/>
              </a:rPr>
              <a:t> </a:t>
            </a:r>
            <a:r>
              <a:rPr lang="en-US" altLang="nb-NO" sz="2000" dirty="0" err="1">
                <a:latin typeface="Baskerville Old Face" panose="02020602080505020303" pitchFamily="18" charset="0"/>
              </a:rPr>
              <a:t>noen</a:t>
            </a:r>
            <a:r>
              <a:rPr lang="en-US" altLang="nb-NO" sz="2000" dirty="0">
                <a:latin typeface="Baskerville Old Face" panose="02020602080505020303" pitchFamily="18" charset="0"/>
              </a:rPr>
              <a:t> </a:t>
            </a:r>
            <a:r>
              <a:rPr lang="en-US" altLang="nb-NO" sz="2000" dirty="0" err="1">
                <a:latin typeface="Baskerville Old Face" panose="02020602080505020303" pitchFamily="18" charset="0"/>
              </a:rPr>
              <a:t>holdninger</a:t>
            </a:r>
            <a:r>
              <a:rPr lang="en-US" altLang="nb-NO" sz="2000" dirty="0">
                <a:latin typeface="Baskerville Old Face" panose="02020602080505020303" pitchFamily="18" charset="0"/>
              </a:rPr>
              <a:t> mot </a:t>
            </a:r>
            <a:r>
              <a:rPr lang="en-US" altLang="nb-NO" sz="2000" dirty="0" err="1">
                <a:latin typeface="Baskerville Old Face" panose="02020602080505020303" pitchFamily="18" charset="0"/>
              </a:rPr>
              <a:t>personer</a:t>
            </a:r>
            <a:r>
              <a:rPr lang="en-US" altLang="nb-NO" sz="2000" dirty="0">
                <a:latin typeface="Baskerville Old Face" panose="02020602080505020303" pitchFamily="18" charset="0"/>
              </a:rPr>
              <a:t> </a:t>
            </a:r>
            <a:r>
              <a:rPr lang="en-US" altLang="nb-NO" sz="2000" dirty="0" err="1">
                <a:latin typeface="Baskerville Old Face" panose="02020602080505020303" pitchFamily="18" charset="0"/>
              </a:rPr>
              <a:t>fra</a:t>
            </a:r>
            <a:r>
              <a:rPr lang="en-US" altLang="nb-NO" sz="2000" dirty="0">
                <a:latin typeface="Baskerville Old Face" panose="02020602080505020303" pitchFamily="18" charset="0"/>
              </a:rPr>
              <a:t> </a:t>
            </a:r>
            <a:r>
              <a:rPr lang="en-US" altLang="nb-NO" sz="2000" dirty="0" err="1">
                <a:latin typeface="Baskerville Old Face" panose="02020602080505020303" pitchFamily="18" charset="0"/>
              </a:rPr>
              <a:t>andre</a:t>
            </a:r>
            <a:r>
              <a:rPr lang="en-US" altLang="nb-NO" sz="2000" dirty="0">
                <a:latin typeface="Baskerville Old Face" panose="02020602080505020303" pitchFamily="18" charset="0"/>
              </a:rPr>
              <a:t> </a:t>
            </a:r>
            <a:r>
              <a:rPr lang="en-US" altLang="nb-NO" sz="2000" dirty="0" err="1">
                <a:latin typeface="Baskerville Old Face" panose="02020602080505020303" pitchFamily="18" charset="0"/>
              </a:rPr>
              <a:t>kulturer</a:t>
            </a:r>
            <a:r>
              <a:rPr lang="en-US" altLang="nb-NO" sz="2000" dirty="0">
                <a:latin typeface="Baskerville Old Face" panose="02020602080505020303" pitchFamily="18" charset="0"/>
              </a:rPr>
              <a:t>. Kan </a:t>
            </a:r>
            <a:r>
              <a:rPr lang="en-US" altLang="nb-NO" sz="2000" dirty="0" err="1">
                <a:latin typeface="Baskerville Old Face" panose="02020602080505020303" pitchFamily="18" charset="0"/>
              </a:rPr>
              <a:t>påvirke</a:t>
            </a:r>
            <a:r>
              <a:rPr lang="en-US" altLang="nb-NO" sz="2000" dirty="0">
                <a:latin typeface="Baskerville Old Face" panose="02020602080505020303" pitchFamily="18" charset="0"/>
              </a:rPr>
              <a:t> </a:t>
            </a:r>
            <a:r>
              <a:rPr lang="en-US" altLang="nb-NO" sz="2000" dirty="0" err="1">
                <a:latin typeface="Baskerville Old Face" panose="02020602080505020303" pitchFamily="18" charset="0"/>
              </a:rPr>
              <a:t>utfallet</a:t>
            </a:r>
            <a:r>
              <a:rPr lang="en-US" altLang="nb-NO" sz="2000" dirty="0">
                <a:latin typeface="Baskerville Old Face" panose="02020602080505020303" pitchFamily="18" charset="0"/>
              </a:rPr>
              <a:t> av </a:t>
            </a:r>
            <a:r>
              <a:rPr lang="en-US" altLang="nb-NO" sz="2000" dirty="0" err="1">
                <a:latin typeface="Baskerville Old Face" panose="02020602080505020303" pitchFamily="18" charset="0"/>
              </a:rPr>
              <a:t>kultursjokket</a:t>
            </a:r>
            <a:r>
              <a:rPr lang="en-US" altLang="nb-NO" sz="2000" dirty="0">
                <a:latin typeface="Baskerville Old Face" panose="02020602080505020303" pitchFamily="18" charset="0"/>
              </a:rPr>
              <a:t>.</a:t>
            </a:r>
          </a:p>
          <a:p>
            <a:pPr marL="109537" indent="0" eaLnBrk="1" hangingPunct="1">
              <a:lnSpc>
                <a:spcPct val="140000"/>
              </a:lnSpc>
              <a:buFontTx/>
              <a:buNone/>
              <a:defRPr/>
            </a:pPr>
            <a:endParaRPr lang="en-US" altLang="nb-NO" sz="2000" dirty="0">
              <a:latin typeface="Baskerville Old Face" panose="02020602080505020303" pitchFamily="18" charset="0"/>
            </a:endParaRPr>
          </a:p>
          <a:p>
            <a:pPr marL="365125" indent="-255588" eaLnBrk="1" hangingPunct="1">
              <a:buFontTx/>
              <a:buNone/>
              <a:defRPr/>
            </a:pPr>
            <a:r>
              <a:rPr lang="en-US" altLang="nb-NO" sz="2000" b="1" dirty="0">
                <a:solidFill>
                  <a:srgbClr val="DD0318"/>
                </a:solidFill>
                <a:latin typeface="Baskerville Old Face" panose="02020602080505020303" pitchFamily="18" charset="0"/>
              </a:rPr>
              <a:t>- </a:t>
            </a:r>
            <a:r>
              <a:rPr lang="en-US" altLang="nb-NO" sz="2000" b="1" dirty="0" err="1">
                <a:solidFill>
                  <a:srgbClr val="DD0318"/>
                </a:solidFill>
                <a:latin typeface="Baskerville Old Face" panose="02020602080505020303" pitchFamily="18" charset="0"/>
              </a:rPr>
              <a:t>Frykt</a:t>
            </a:r>
            <a:r>
              <a:rPr lang="en-US" altLang="nb-NO" sz="2000" b="1" dirty="0">
                <a:solidFill>
                  <a:srgbClr val="DD0318"/>
                </a:solidFill>
                <a:latin typeface="Baskerville Old Face" panose="02020602080505020303" pitchFamily="18" charset="0"/>
              </a:rPr>
              <a:t>, </a:t>
            </a:r>
            <a:r>
              <a:rPr lang="en-US" altLang="nb-NO" sz="2000" b="1" dirty="0" err="1">
                <a:solidFill>
                  <a:srgbClr val="DD0318"/>
                </a:solidFill>
                <a:latin typeface="Baskerville Old Face" panose="02020602080505020303" pitchFamily="18" charset="0"/>
              </a:rPr>
              <a:t>mistenksomhet</a:t>
            </a:r>
            <a:r>
              <a:rPr lang="en-US" altLang="nb-NO" sz="2000" b="1" dirty="0">
                <a:solidFill>
                  <a:srgbClr val="DD0318"/>
                </a:solidFill>
                <a:latin typeface="Baskerville Old Face" panose="02020602080505020303" pitchFamily="18" charset="0"/>
              </a:rPr>
              <a:t>, </a:t>
            </a:r>
            <a:r>
              <a:rPr lang="en-US" altLang="nb-NO" sz="2000" b="1" dirty="0" err="1">
                <a:solidFill>
                  <a:srgbClr val="DD0318"/>
                </a:solidFill>
                <a:latin typeface="Baskerville Old Face" panose="02020602080505020303" pitchFamily="18" charset="0"/>
              </a:rPr>
              <a:t>manglende</a:t>
            </a:r>
            <a:r>
              <a:rPr lang="en-US" altLang="nb-NO" sz="2000" b="1" dirty="0">
                <a:solidFill>
                  <a:srgbClr val="DD0318"/>
                </a:solidFill>
                <a:latin typeface="Baskerville Old Face" panose="02020602080505020303" pitchFamily="18" charset="0"/>
              </a:rPr>
              <a:t> </a:t>
            </a:r>
            <a:r>
              <a:rPr lang="en-US" altLang="nb-NO" sz="2000" b="1" dirty="0" err="1">
                <a:solidFill>
                  <a:srgbClr val="DD0318"/>
                </a:solidFill>
                <a:latin typeface="Baskerville Old Face" panose="02020602080505020303" pitchFamily="18" charset="0"/>
              </a:rPr>
              <a:t>fleksibilitet</a:t>
            </a:r>
            <a:r>
              <a:rPr lang="en-US" altLang="nb-NO" sz="2000" b="1" dirty="0">
                <a:solidFill>
                  <a:srgbClr val="DD0318"/>
                </a:solidFill>
                <a:latin typeface="Baskerville Old Face" panose="02020602080505020303" pitchFamily="18" charset="0"/>
              </a:rPr>
              <a:t>, </a:t>
            </a:r>
            <a:r>
              <a:rPr lang="en-US" altLang="nb-NO" sz="2000" b="1" dirty="0" err="1">
                <a:solidFill>
                  <a:srgbClr val="DD0318"/>
                </a:solidFill>
                <a:latin typeface="Baskerville Old Face" panose="02020602080505020303" pitchFamily="18" charset="0"/>
              </a:rPr>
              <a:t>etnosentrisk</a:t>
            </a:r>
            <a:r>
              <a:rPr lang="en-US" altLang="nb-NO" sz="2000" b="1" dirty="0">
                <a:solidFill>
                  <a:srgbClr val="DD0318"/>
                </a:solidFill>
                <a:latin typeface="Baskerville Old Face" panose="02020602080505020303" pitchFamily="18" charset="0"/>
              </a:rPr>
              <a:t>, </a:t>
            </a:r>
            <a:r>
              <a:rPr lang="en-US" altLang="nb-NO" sz="2000" b="1" dirty="0" err="1">
                <a:solidFill>
                  <a:srgbClr val="DD0318"/>
                </a:solidFill>
                <a:latin typeface="Baskerville Old Face" panose="02020602080505020303" pitchFamily="18" charset="0"/>
              </a:rPr>
              <a:t>intolerans</a:t>
            </a:r>
            <a:r>
              <a:rPr lang="en-US" altLang="nb-NO" sz="2000" b="1" dirty="0">
                <a:solidFill>
                  <a:srgbClr val="DD0318"/>
                </a:solidFill>
                <a:latin typeface="Baskerville Old Face" panose="02020602080505020303" pitchFamily="18" charset="0"/>
              </a:rPr>
              <a:t>…</a:t>
            </a:r>
            <a:endParaRPr lang="en-US" altLang="nb-NO" sz="2000" dirty="0">
              <a:latin typeface="Baskerville Old Face" panose="02020602080505020303" pitchFamily="18" charset="0"/>
            </a:endParaRPr>
          </a:p>
          <a:p>
            <a:pPr marL="365125" indent="-255588" eaLnBrk="1" hangingPunct="1">
              <a:buFontTx/>
              <a:buNone/>
              <a:defRPr/>
            </a:pPr>
            <a:endParaRPr lang="en-US" altLang="nb-NO" sz="2000" b="1" dirty="0">
              <a:solidFill>
                <a:schemeClr val="hlink"/>
              </a:solidFill>
              <a:latin typeface="Baskerville Old Face" panose="02020602080505020303" pitchFamily="18" charset="0"/>
            </a:endParaRPr>
          </a:p>
          <a:p>
            <a:pPr marL="365125" indent="-255588" eaLnBrk="1" hangingPunct="1">
              <a:buFontTx/>
              <a:buNone/>
              <a:defRPr/>
            </a:pPr>
            <a:r>
              <a:rPr lang="en-US" altLang="nb-NO" sz="2000" b="1" dirty="0">
                <a:solidFill>
                  <a:schemeClr val="hlink"/>
                </a:solidFill>
                <a:latin typeface="Baskerville Old Face" panose="02020602080505020303" pitchFamily="18" charset="0"/>
              </a:rPr>
              <a:t>+</a:t>
            </a:r>
            <a:r>
              <a:rPr lang="en-US" altLang="nb-NO" sz="2000" dirty="0">
                <a:solidFill>
                  <a:schemeClr val="hlink"/>
                </a:solidFill>
                <a:latin typeface="Baskerville Old Face" panose="02020602080505020303" pitchFamily="18" charset="0"/>
              </a:rPr>
              <a:t> </a:t>
            </a:r>
            <a:r>
              <a:rPr lang="en-US" altLang="nb-NO" sz="2000" dirty="0" err="1">
                <a:solidFill>
                  <a:schemeClr val="hlink"/>
                </a:solidFill>
                <a:latin typeface="Baskerville Old Face" panose="02020602080505020303" pitchFamily="18" charset="0"/>
              </a:rPr>
              <a:t>Åpenhet</a:t>
            </a:r>
            <a:r>
              <a:rPr lang="en-US" altLang="nb-NO" sz="2000" b="1" dirty="0">
                <a:solidFill>
                  <a:schemeClr val="hlink"/>
                </a:solidFill>
                <a:latin typeface="Baskerville Old Face" panose="02020602080505020303" pitchFamily="18" charset="0"/>
              </a:rPr>
              <a:t>, </a:t>
            </a:r>
            <a:r>
              <a:rPr lang="en-US" altLang="nb-NO" sz="2000" b="1" dirty="0" err="1">
                <a:solidFill>
                  <a:schemeClr val="hlink"/>
                </a:solidFill>
                <a:latin typeface="Baskerville Old Face" panose="02020602080505020303" pitchFamily="18" charset="0"/>
              </a:rPr>
              <a:t>aksept</a:t>
            </a:r>
            <a:r>
              <a:rPr lang="en-US" altLang="nb-NO" sz="2000" b="1" dirty="0">
                <a:solidFill>
                  <a:schemeClr val="hlink"/>
                </a:solidFill>
                <a:latin typeface="Baskerville Old Face" panose="02020602080505020303" pitchFamily="18" charset="0"/>
              </a:rPr>
              <a:t>, </a:t>
            </a:r>
            <a:r>
              <a:rPr lang="en-US" altLang="nb-NO" sz="2000" b="1" dirty="0" err="1">
                <a:solidFill>
                  <a:schemeClr val="hlink"/>
                </a:solidFill>
                <a:latin typeface="Baskerville Old Face" panose="02020602080505020303" pitchFamily="18" charset="0"/>
              </a:rPr>
              <a:t>tillit</a:t>
            </a:r>
            <a:r>
              <a:rPr lang="nb-NO" altLang="nb-NO" sz="2000" b="1" dirty="0">
                <a:solidFill>
                  <a:schemeClr val="hlink"/>
                </a:solidFill>
                <a:latin typeface="Baskerville Old Face" panose="02020602080505020303" pitchFamily="18" charset="0"/>
              </a:rPr>
              <a:t>,   </a:t>
            </a:r>
          </a:p>
          <a:p>
            <a:pPr marL="365125" indent="-255588" eaLnBrk="1" hangingPunct="1">
              <a:buFontTx/>
              <a:buNone/>
              <a:defRPr/>
            </a:pPr>
            <a:r>
              <a:rPr lang="en-US" altLang="nb-NO" sz="2000" b="1" dirty="0">
                <a:solidFill>
                  <a:schemeClr val="hlink"/>
                </a:solidFill>
                <a:latin typeface="Baskerville Old Face" panose="02020602080505020303" pitchFamily="18" charset="0"/>
              </a:rPr>
              <a:t>   </a:t>
            </a:r>
            <a:r>
              <a:rPr lang="en-US" altLang="nb-NO" sz="2000" b="1" dirty="0" err="1">
                <a:solidFill>
                  <a:schemeClr val="hlink"/>
                </a:solidFill>
                <a:latin typeface="Baskerville Old Face" panose="02020602080505020303" pitchFamily="18" charset="0"/>
              </a:rPr>
              <a:t>interessert</a:t>
            </a:r>
            <a:r>
              <a:rPr lang="en-US" altLang="nb-NO" sz="2000" b="1" dirty="0">
                <a:solidFill>
                  <a:schemeClr val="hlink"/>
                </a:solidFill>
                <a:latin typeface="Baskerville Old Face" panose="02020602080505020303" pitchFamily="18" charset="0"/>
              </a:rPr>
              <a:t>, </a:t>
            </a:r>
            <a:r>
              <a:rPr lang="en-US" altLang="nb-NO" sz="2000" b="1" dirty="0" err="1">
                <a:solidFill>
                  <a:schemeClr val="hlink"/>
                </a:solidFill>
                <a:latin typeface="Baskerville Old Face" panose="02020602080505020303" pitchFamily="18" charset="0"/>
              </a:rPr>
              <a:t>varm</a:t>
            </a:r>
            <a:r>
              <a:rPr lang="en-US" altLang="nb-NO" sz="2000" b="1" dirty="0">
                <a:solidFill>
                  <a:schemeClr val="hlink"/>
                </a:solidFill>
                <a:latin typeface="Baskerville Old Face" panose="02020602080505020303" pitchFamily="18" charset="0"/>
              </a:rPr>
              <a:t>, humor</a:t>
            </a:r>
            <a:r>
              <a:rPr lang="en-US" altLang="nb-NO" sz="2000" b="1" dirty="0"/>
              <a:t>	</a:t>
            </a:r>
            <a:endParaRPr lang="nb-NO" altLang="nb-NO" sz="2000" b="1" dirty="0"/>
          </a:p>
        </p:txBody>
      </p:sp>
      <p:sp>
        <p:nvSpPr>
          <p:cNvPr id="70660" name="Rectangle 4">
            <a:extLst>
              <a:ext uri="{FF2B5EF4-FFF2-40B4-BE49-F238E27FC236}">
                <a16:creationId xmlns:a16="http://schemas.microsoft.com/office/drawing/2014/main" id="{24C0F0FD-1DA2-4315-8352-7CDE7E6F7D3E}"/>
              </a:ext>
            </a:extLst>
          </p:cNvPr>
          <p:cNvSpPr>
            <a:spLocks noChangeArrowheads="1"/>
          </p:cNvSpPr>
          <p:nvPr/>
        </p:nvSpPr>
        <p:spPr bwMode="auto">
          <a:xfrm>
            <a:off x="323850" y="0"/>
            <a:ext cx="8424863" cy="1268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nb-NO" altLang="nb-NO" sz="4000">
              <a:solidFill>
                <a:schemeClr val="tx2"/>
              </a:solidFill>
            </a:endParaRPr>
          </a:p>
        </p:txBody>
      </p:sp>
      <p:sp>
        <p:nvSpPr>
          <p:cNvPr id="70661" name="Rectangle 8">
            <a:extLst>
              <a:ext uri="{FF2B5EF4-FFF2-40B4-BE49-F238E27FC236}">
                <a16:creationId xmlns:a16="http://schemas.microsoft.com/office/drawing/2014/main" id="{66238C53-E9DC-472A-8EAE-12E0D7B774A6}"/>
              </a:ext>
            </a:extLst>
          </p:cNvPr>
          <p:cNvSpPr>
            <a:spLocks noChangeArrowheads="1"/>
          </p:cNvSpPr>
          <p:nvPr/>
        </p:nvSpPr>
        <p:spPr bwMode="auto">
          <a:xfrm>
            <a:off x="179388" y="11255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nb-NO" altLang="nb-NO" sz="5400" b="1" i="1">
                <a:solidFill>
                  <a:schemeClr val="bg1"/>
                </a:solidFill>
                <a:latin typeface="Baskerville Old Face" panose="02020602080505020303" pitchFamily="18" charset="0"/>
              </a:rPr>
              <a:t>Vår bagasje</a:t>
            </a:r>
            <a:endParaRPr lang="en-US" altLang="nb-NO" sz="5400" b="1" i="1">
              <a:solidFill>
                <a:schemeClr val="bg1"/>
              </a:solidFill>
              <a:latin typeface="Baskerville Old Face" panose="02020602080505020303"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1442">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1442">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1442">
                                            <p:txEl>
                                              <p:pRg st="4" end="4"/>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1442">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42"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Bilde 2">
            <a:extLst>
              <a:ext uri="{FF2B5EF4-FFF2-40B4-BE49-F238E27FC236}">
                <a16:creationId xmlns:a16="http://schemas.microsoft.com/office/drawing/2014/main" id="{942E1BBF-D4B4-4346-9D77-E3ABBA8965A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8575"/>
            <a:ext cx="9144000" cy="1430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2034" name="Line 2">
            <a:extLst>
              <a:ext uri="{FF2B5EF4-FFF2-40B4-BE49-F238E27FC236}">
                <a16:creationId xmlns:a16="http://schemas.microsoft.com/office/drawing/2014/main" id="{7E904777-6E33-49C5-B335-71348D7B5CAE}"/>
              </a:ext>
            </a:extLst>
          </p:cNvPr>
          <p:cNvSpPr>
            <a:spLocks noChangeShapeType="1"/>
          </p:cNvSpPr>
          <p:nvPr/>
        </p:nvSpPr>
        <p:spPr bwMode="auto">
          <a:xfrm>
            <a:off x="3276600" y="3505200"/>
            <a:ext cx="1143000" cy="228600"/>
          </a:xfrm>
          <a:prstGeom prst="line">
            <a:avLst/>
          </a:prstGeom>
          <a:noFill/>
          <a:ln w="57150">
            <a:solidFill>
              <a:srgbClr val="C6F323"/>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nb-NO"/>
          </a:p>
        </p:txBody>
      </p:sp>
      <p:sp>
        <p:nvSpPr>
          <p:cNvPr id="172035" name="Line 3">
            <a:extLst>
              <a:ext uri="{FF2B5EF4-FFF2-40B4-BE49-F238E27FC236}">
                <a16:creationId xmlns:a16="http://schemas.microsoft.com/office/drawing/2014/main" id="{E5BF9210-4140-47F4-8BD3-5CD583175D5E}"/>
              </a:ext>
            </a:extLst>
          </p:cNvPr>
          <p:cNvSpPr>
            <a:spLocks noChangeShapeType="1"/>
          </p:cNvSpPr>
          <p:nvPr/>
        </p:nvSpPr>
        <p:spPr bwMode="auto">
          <a:xfrm flipV="1">
            <a:off x="3200400" y="4724400"/>
            <a:ext cx="1219200" cy="228600"/>
          </a:xfrm>
          <a:prstGeom prst="line">
            <a:avLst/>
          </a:prstGeom>
          <a:noFill/>
          <a:ln w="57150">
            <a:solidFill>
              <a:srgbClr val="C6F323"/>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nb-NO"/>
          </a:p>
        </p:txBody>
      </p:sp>
      <p:sp>
        <p:nvSpPr>
          <p:cNvPr id="172036" name="Line 4">
            <a:extLst>
              <a:ext uri="{FF2B5EF4-FFF2-40B4-BE49-F238E27FC236}">
                <a16:creationId xmlns:a16="http://schemas.microsoft.com/office/drawing/2014/main" id="{B0101FC6-CDF9-4B75-8ECC-8EDAC7E8427B}"/>
              </a:ext>
            </a:extLst>
          </p:cNvPr>
          <p:cNvSpPr>
            <a:spLocks noChangeShapeType="1"/>
          </p:cNvSpPr>
          <p:nvPr/>
        </p:nvSpPr>
        <p:spPr bwMode="auto">
          <a:xfrm flipV="1">
            <a:off x="1447800" y="4953000"/>
            <a:ext cx="1371600" cy="1066800"/>
          </a:xfrm>
          <a:prstGeom prst="line">
            <a:avLst/>
          </a:prstGeom>
          <a:noFill/>
          <a:ln w="57150">
            <a:solidFill>
              <a:srgbClr val="C6F323"/>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nb-NO"/>
          </a:p>
        </p:txBody>
      </p:sp>
      <p:sp>
        <p:nvSpPr>
          <p:cNvPr id="72710" name="Line 6">
            <a:extLst>
              <a:ext uri="{FF2B5EF4-FFF2-40B4-BE49-F238E27FC236}">
                <a16:creationId xmlns:a16="http://schemas.microsoft.com/office/drawing/2014/main" id="{F1FB4C5C-1E2D-4B8D-BEFA-B3C4E35A8BF1}"/>
              </a:ext>
            </a:extLst>
          </p:cNvPr>
          <p:cNvSpPr>
            <a:spLocks noChangeShapeType="1"/>
          </p:cNvSpPr>
          <p:nvPr/>
        </p:nvSpPr>
        <p:spPr bwMode="auto">
          <a:xfrm>
            <a:off x="1143000" y="4114800"/>
            <a:ext cx="7315200" cy="0"/>
          </a:xfrm>
          <a:prstGeom prst="line">
            <a:avLst/>
          </a:prstGeom>
          <a:noFill/>
          <a:ln w="38100">
            <a:solidFill>
              <a:schemeClr val="tx1"/>
            </a:solidFill>
            <a:prstDash val="lg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nb-NO"/>
          </a:p>
        </p:txBody>
      </p:sp>
      <p:sp>
        <p:nvSpPr>
          <p:cNvPr id="172039" name="Text Box 7">
            <a:extLst>
              <a:ext uri="{FF2B5EF4-FFF2-40B4-BE49-F238E27FC236}">
                <a16:creationId xmlns:a16="http://schemas.microsoft.com/office/drawing/2014/main" id="{61AB023D-B613-4FB6-BE34-9CB887DAC666}"/>
              </a:ext>
            </a:extLst>
          </p:cNvPr>
          <p:cNvSpPr txBox="1">
            <a:spLocks noChangeArrowheads="1"/>
          </p:cNvSpPr>
          <p:nvPr/>
        </p:nvSpPr>
        <p:spPr bwMode="auto">
          <a:xfrm rot="797691">
            <a:off x="6553200" y="4724400"/>
            <a:ext cx="2344738"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en-US" altLang="nb-NO" sz="2000" b="1">
                <a:solidFill>
                  <a:schemeClr val="hlink"/>
                </a:solidFill>
                <a:effectLst>
                  <a:outerShdw blurRad="38100" dist="38100" dir="2700000" algn="tl">
                    <a:srgbClr val="C0C0C0"/>
                  </a:outerShdw>
                </a:effectLst>
                <a:latin typeface="Tahoma" panose="020B0604030504040204" pitchFamily="34" charset="0"/>
              </a:rPr>
              <a:t>want to go home</a:t>
            </a:r>
          </a:p>
        </p:txBody>
      </p:sp>
      <p:sp>
        <p:nvSpPr>
          <p:cNvPr id="172040" name="Text Box 8">
            <a:extLst>
              <a:ext uri="{FF2B5EF4-FFF2-40B4-BE49-F238E27FC236}">
                <a16:creationId xmlns:a16="http://schemas.microsoft.com/office/drawing/2014/main" id="{4E2D9983-50BF-4B00-B60B-3914193AE1AB}"/>
              </a:ext>
            </a:extLst>
          </p:cNvPr>
          <p:cNvSpPr txBox="1">
            <a:spLocks noChangeArrowheads="1"/>
          </p:cNvSpPr>
          <p:nvPr/>
        </p:nvSpPr>
        <p:spPr bwMode="auto">
          <a:xfrm>
            <a:off x="1676400" y="5410200"/>
            <a:ext cx="8382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defRPr/>
            </a:pPr>
            <a:r>
              <a:rPr lang="nb-NO" altLang="nb-NO" b="1">
                <a:effectLst>
                  <a:outerShdw blurRad="38100" dist="38100" dir="2700000" algn="tl">
                    <a:srgbClr val="C0C0C0"/>
                  </a:outerShdw>
                </a:effectLst>
                <a:latin typeface="Tahoma" panose="020B0604030504040204" pitchFamily="34" charset="0"/>
              </a:rPr>
              <a:t>TIME</a:t>
            </a:r>
          </a:p>
        </p:txBody>
      </p:sp>
      <p:grpSp>
        <p:nvGrpSpPr>
          <p:cNvPr id="172041" name="Group 9">
            <a:extLst>
              <a:ext uri="{FF2B5EF4-FFF2-40B4-BE49-F238E27FC236}">
                <a16:creationId xmlns:a16="http://schemas.microsoft.com/office/drawing/2014/main" id="{7FAF2988-AEF2-442D-9771-13BD015D61C4}"/>
              </a:ext>
            </a:extLst>
          </p:cNvPr>
          <p:cNvGrpSpPr>
            <a:grpSpLocks/>
          </p:cNvGrpSpPr>
          <p:nvPr/>
        </p:nvGrpSpPr>
        <p:grpSpPr bwMode="auto">
          <a:xfrm>
            <a:off x="0" y="2438400"/>
            <a:ext cx="8918575" cy="3276600"/>
            <a:chOff x="0" y="1584"/>
            <a:chExt cx="5618" cy="2064"/>
          </a:xfrm>
        </p:grpSpPr>
        <p:grpSp>
          <p:nvGrpSpPr>
            <p:cNvPr id="72754" name="Group 10">
              <a:extLst>
                <a:ext uri="{FF2B5EF4-FFF2-40B4-BE49-F238E27FC236}">
                  <a16:creationId xmlns:a16="http://schemas.microsoft.com/office/drawing/2014/main" id="{D2B93587-B155-44F9-88CA-83847806CEF6}"/>
                </a:ext>
              </a:extLst>
            </p:cNvPr>
            <p:cNvGrpSpPr>
              <a:grpSpLocks/>
            </p:cNvGrpSpPr>
            <p:nvPr/>
          </p:nvGrpSpPr>
          <p:grpSpPr bwMode="auto">
            <a:xfrm>
              <a:off x="768" y="1584"/>
              <a:ext cx="4608" cy="2064"/>
              <a:chOff x="768" y="1584"/>
              <a:chExt cx="4608" cy="2064"/>
            </a:xfrm>
          </p:grpSpPr>
          <p:sp>
            <p:nvSpPr>
              <p:cNvPr id="72758" name="Line 11">
                <a:extLst>
                  <a:ext uri="{FF2B5EF4-FFF2-40B4-BE49-F238E27FC236}">
                    <a16:creationId xmlns:a16="http://schemas.microsoft.com/office/drawing/2014/main" id="{F3A3C382-45A5-41A0-8E14-319EB0F99243}"/>
                  </a:ext>
                </a:extLst>
              </p:cNvPr>
              <p:cNvSpPr>
                <a:spLocks noChangeShapeType="1"/>
              </p:cNvSpPr>
              <p:nvPr/>
            </p:nvSpPr>
            <p:spPr bwMode="auto">
              <a:xfrm>
                <a:off x="1056" y="1584"/>
                <a:ext cx="0" cy="2064"/>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nb-NO"/>
              </a:p>
            </p:txBody>
          </p:sp>
          <p:sp>
            <p:nvSpPr>
              <p:cNvPr id="72759" name="Line 12">
                <a:extLst>
                  <a:ext uri="{FF2B5EF4-FFF2-40B4-BE49-F238E27FC236}">
                    <a16:creationId xmlns:a16="http://schemas.microsoft.com/office/drawing/2014/main" id="{A904ABDC-9FB7-4447-A628-58C219FA7AC7}"/>
                  </a:ext>
                </a:extLst>
              </p:cNvPr>
              <p:cNvSpPr>
                <a:spLocks noChangeShapeType="1"/>
              </p:cNvSpPr>
              <p:nvPr/>
            </p:nvSpPr>
            <p:spPr bwMode="auto">
              <a:xfrm>
                <a:off x="768" y="3408"/>
                <a:ext cx="4608" cy="0"/>
              </a:xfrm>
              <a:prstGeom prst="line">
                <a:avLst/>
              </a:prstGeom>
              <a:noFill/>
              <a:ln w="38100">
                <a:solidFill>
                  <a:schemeClr val="accent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nb-NO"/>
              </a:p>
            </p:txBody>
          </p:sp>
          <p:sp>
            <p:nvSpPr>
              <p:cNvPr id="72760" name="Freeform 13">
                <a:extLst>
                  <a:ext uri="{FF2B5EF4-FFF2-40B4-BE49-F238E27FC236}">
                    <a16:creationId xmlns:a16="http://schemas.microsoft.com/office/drawing/2014/main" id="{38F2E86D-2ACE-41DC-A1B5-54A5C19C7CBB}"/>
                  </a:ext>
                </a:extLst>
              </p:cNvPr>
              <p:cNvSpPr>
                <a:spLocks/>
              </p:cNvSpPr>
              <p:nvPr/>
            </p:nvSpPr>
            <p:spPr bwMode="auto">
              <a:xfrm>
                <a:off x="1056" y="2112"/>
                <a:ext cx="4224" cy="1200"/>
              </a:xfrm>
              <a:custGeom>
                <a:avLst/>
                <a:gdLst>
                  <a:gd name="T0" fmla="*/ 0 w 3888"/>
                  <a:gd name="T1" fmla="*/ 27 h 1504"/>
                  <a:gd name="T2" fmla="*/ 870 w 3888"/>
                  <a:gd name="T3" fmla="*/ 52 h 1504"/>
                  <a:gd name="T4" fmla="*/ 2051 w 3888"/>
                  <a:gd name="T5" fmla="*/ 324 h 1504"/>
                  <a:gd name="T6" fmla="*/ 3315 w 3888"/>
                  <a:gd name="T7" fmla="*/ 349 h 1504"/>
                  <a:gd name="T8" fmla="*/ 4657 w 3888"/>
                  <a:gd name="T9" fmla="*/ 89 h 1504"/>
                  <a:gd name="T10" fmla="*/ 6077 w 3888"/>
                  <a:gd name="T11" fmla="*/ 14 h 1504"/>
                  <a:gd name="T12" fmla="*/ 6394 w 3888"/>
                  <a:gd name="T13" fmla="*/ 2 h 150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888" h="1504">
                    <a:moveTo>
                      <a:pt x="0" y="104"/>
                    </a:moveTo>
                    <a:cubicBezTo>
                      <a:pt x="160" y="56"/>
                      <a:pt x="320" y="8"/>
                      <a:pt x="528" y="200"/>
                    </a:cubicBezTo>
                    <a:cubicBezTo>
                      <a:pt x="736" y="392"/>
                      <a:pt x="1000" y="1064"/>
                      <a:pt x="1248" y="1256"/>
                    </a:cubicBezTo>
                    <a:cubicBezTo>
                      <a:pt x="1496" y="1448"/>
                      <a:pt x="1752" y="1504"/>
                      <a:pt x="2016" y="1352"/>
                    </a:cubicBezTo>
                    <a:cubicBezTo>
                      <a:pt x="2280" y="1200"/>
                      <a:pt x="2552" y="560"/>
                      <a:pt x="2832" y="344"/>
                    </a:cubicBezTo>
                    <a:cubicBezTo>
                      <a:pt x="3112" y="128"/>
                      <a:pt x="3520" y="112"/>
                      <a:pt x="3696" y="56"/>
                    </a:cubicBezTo>
                    <a:cubicBezTo>
                      <a:pt x="3872" y="0"/>
                      <a:pt x="3880" y="4"/>
                      <a:pt x="3888" y="8"/>
                    </a:cubicBezTo>
                  </a:path>
                </a:pathLst>
              </a:custGeom>
              <a:noFill/>
              <a:ln w="28575" cmpd="sng">
                <a:solidFill>
                  <a:schemeClr val="accent2"/>
                </a:solidFill>
                <a:round/>
                <a:headEnd type="none" w="med" len="me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nb-NO"/>
              </a:p>
            </p:txBody>
          </p:sp>
        </p:grpSp>
        <p:sp>
          <p:nvSpPr>
            <p:cNvPr id="172046" name="Rectangle 14">
              <a:extLst>
                <a:ext uri="{FF2B5EF4-FFF2-40B4-BE49-F238E27FC236}">
                  <a16:creationId xmlns:a16="http://schemas.microsoft.com/office/drawing/2014/main" id="{1AB1FBF0-90A9-4F59-9E38-0A88DAFE2F09}"/>
                </a:ext>
              </a:extLst>
            </p:cNvPr>
            <p:cNvSpPr>
              <a:spLocks noChangeArrowheads="1"/>
            </p:cNvSpPr>
            <p:nvPr/>
          </p:nvSpPr>
          <p:spPr bwMode="auto">
            <a:xfrm>
              <a:off x="4032" y="2400"/>
              <a:ext cx="1586" cy="4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spcBef>
                  <a:spcPct val="50000"/>
                </a:spcBef>
                <a:defRPr/>
              </a:pPr>
              <a:r>
                <a:rPr lang="en-US" altLang="nb-NO" b="1">
                  <a:effectLst>
                    <a:outerShdw blurRad="38100" dist="38100" dir="2700000" algn="tl">
                      <a:srgbClr val="C0C0C0"/>
                    </a:outerShdw>
                  </a:effectLst>
                  <a:latin typeface="Tahoma" panose="020B0604030504040204" pitchFamily="34" charset="0"/>
                </a:rPr>
                <a:t>Bicultural, Adjusted </a:t>
              </a:r>
            </a:p>
            <a:p>
              <a:pPr>
                <a:spcBef>
                  <a:spcPct val="50000"/>
                </a:spcBef>
                <a:defRPr/>
              </a:pPr>
              <a:endParaRPr lang="en-US" altLang="nb-NO" b="1">
                <a:effectLst>
                  <a:outerShdw blurRad="38100" dist="38100" dir="2700000" algn="tl">
                    <a:srgbClr val="C0C0C0"/>
                  </a:outerShdw>
                </a:effectLst>
                <a:latin typeface="Tahoma" panose="020B0604030504040204" pitchFamily="34" charset="0"/>
              </a:endParaRPr>
            </a:p>
          </p:txBody>
        </p:sp>
        <p:sp>
          <p:nvSpPr>
            <p:cNvPr id="172047" name="Rectangle 15">
              <a:extLst>
                <a:ext uri="{FF2B5EF4-FFF2-40B4-BE49-F238E27FC236}">
                  <a16:creationId xmlns:a16="http://schemas.microsoft.com/office/drawing/2014/main" id="{79ADFA47-92D6-48DE-BC0C-F06D7E10F863}"/>
                </a:ext>
              </a:extLst>
            </p:cNvPr>
            <p:cNvSpPr>
              <a:spLocks noChangeArrowheads="1"/>
            </p:cNvSpPr>
            <p:nvPr/>
          </p:nvSpPr>
          <p:spPr bwMode="auto">
            <a:xfrm>
              <a:off x="864" y="2400"/>
              <a:ext cx="960"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defRPr/>
              </a:pPr>
              <a:r>
                <a:rPr lang="en-US" altLang="nb-NO" b="1">
                  <a:solidFill>
                    <a:schemeClr val="folHlink"/>
                  </a:solidFill>
                  <a:effectLst>
                    <a:outerShdw blurRad="38100" dist="38100" dir="2700000" algn="tl">
                      <a:srgbClr val="C0C0C0"/>
                    </a:outerShdw>
                  </a:effectLst>
                  <a:latin typeface="Tahoma" panose="020B0604030504040204" pitchFamily="34" charset="0"/>
                </a:rPr>
                <a:t>Fascination</a:t>
              </a:r>
            </a:p>
          </p:txBody>
        </p:sp>
        <p:sp>
          <p:nvSpPr>
            <p:cNvPr id="172048" name="Rectangle 16">
              <a:extLst>
                <a:ext uri="{FF2B5EF4-FFF2-40B4-BE49-F238E27FC236}">
                  <a16:creationId xmlns:a16="http://schemas.microsoft.com/office/drawing/2014/main" id="{0B8D3A2C-67B6-436E-99D7-4A3675C63269}"/>
                </a:ext>
              </a:extLst>
            </p:cNvPr>
            <p:cNvSpPr>
              <a:spLocks noChangeArrowheads="1"/>
            </p:cNvSpPr>
            <p:nvPr/>
          </p:nvSpPr>
          <p:spPr bwMode="auto">
            <a:xfrm>
              <a:off x="0" y="2256"/>
              <a:ext cx="1124" cy="7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defRPr/>
              </a:pPr>
              <a:r>
                <a:rPr lang="en-US" altLang="nb-NO" b="1">
                  <a:effectLst>
                    <a:outerShdw blurRad="38100" dist="38100" dir="2700000" algn="tl">
                      <a:srgbClr val="C0C0C0"/>
                    </a:outerShdw>
                  </a:effectLst>
                  <a:latin typeface="Tahoma" panose="020B0604030504040204" pitchFamily="34" charset="0"/>
                </a:rPr>
                <a:t>LEVEL </a:t>
              </a:r>
            </a:p>
            <a:p>
              <a:pPr algn="ctr">
                <a:spcBef>
                  <a:spcPct val="50000"/>
                </a:spcBef>
                <a:defRPr/>
              </a:pPr>
              <a:r>
                <a:rPr lang="en-US" altLang="nb-NO" b="1">
                  <a:effectLst>
                    <a:outerShdw blurRad="38100" dist="38100" dir="2700000" algn="tl">
                      <a:srgbClr val="C0C0C0"/>
                    </a:outerShdw>
                  </a:effectLst>
                  <a:latin typeface="Tahoma" panose="020B0604030504040204" pitchFamily="34" charset="0"/>
                </a:rPr>
                <a:t>OF </a:t>
              </a:r>
            </a:p>
            <a:p>
              <a:pPr algn="ctr">
                <a:spcBef>
                  <a:spcPct val="50000"/>
                </a:spcBef>
                <a:defRPr/>
              </a:pPr>
              <a:r>
                <a:rPr lang="en-US" altLang="nb-NO" b="1">
                  <a:effectLst>
                    <a:outerShdw blurRad="38100" dist="38100" dir="2700000" algn="tl">
                      <a:srgbClr val="C0C0C0"/>
                    </a:outerShdw>
                  </a:effectLst>
                  <a:latin typeface="Tahoma" panose="020B0604030504040204" pitchFamily="34" charset="0"/>
                </a:rPr>
                <a:t>SATISFATION</a:t>
              </a:r>
            </a:p>
          </p:txBody>
        </p:sp>
      </p:grpSp>
      <p:sp>
        <p:nvSpPr>
          <p:cNvPr id="172049" name="Text Box 17">
            <a:extLst>
              <a:ext uri="{FF2B5EF4-FFF2-40B4-BE49-F238E27FC236}">
                <a16:creationId xmlns:a16="http://schemas.microsoft.com/office/drawing/2014/main" id="{B116BE73-88CB-4690-87BA-193354F1CB34}"/>
              </a:ext>
            </a:extLst>
          </p:cNvPr>
          <p:cNvSpPr txBox="1">
            <a:spLocks noChangeArrowheads="1"/>
          </p:cNvSpPr>
          <p:nvPr/>
        </p:nvSpPr>
        <p:spPr bwMode="auto">
          <a:xfrm rot="-1295181">
            <a:off x="6553200" y="2971800"/>
            <a:ext cx="1773238"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en-US" altLang="nb-NO" sz="2000" b="1">
                <a:solidFill>
                  <a:schemeClr val="hlink"/>
                </a:solidFill>
                <a:effectLst>
                  <a:outerShdw blurRad="38100" dist="38100" dir="2700000" algn="tl">
                    <a:srgbClr val="C0C0C0"/>
                  </a:outerShdw>
                </a:effectLst>
                <a:latin typeface="Tahoma" panose="020B0604030504040204" pitchFamily="34" charset="0"/>
              </a:rPr>
              <a:t>want to stay</a:t>
            </a:r>
          </a:p>
        </p:txBody>
      </p:sp>
      <p:grpSp>
        <p:nvGrpSpPr>
          <p:cNvPr id="172050" name="Group 18">
            <a:extLst>
              <a:ext uri="{FF2B5EF4-FFF2-40B4-BE49-F238E27FC236}">
                <a16:creationId xmlns:a16="http://schemas.microsoft.com/office/drawing/2014/main" id="{95A8E5CD-4D4E-4960-A6A2-451B269E630E}"/>
              </a:ext>
            </a:extLst>
          </p:cNvPr>
          <p:cNvGrpSpPr>
            <a:grpSpLocks/>
          </p:cNvGrpSpPr>
          <p:nvPr/>
        </p:nvGrpSpPr>
        <p:grpSpPr bwMode="auto">
          <a:xfrm>
            <a:off x="2895600" y="2057400"/>
            <a:ext cx="3635375" cy="3581400"/>
            <a:chOff x="1824" y="1296"/>
            <a:chExt cx="2290" cy="2256"/>
          </a:xfrm>
        </p:grpSpPr>
        <p:sp>
          <p:nvSpPr>
            <p:cNvPr id="172051" name="Rectangle 19">
              <a:extLst>
                <a:ext uri="{FF2B5EF4-FFF2-40B4-BE49-F238E27FC236}">
                  <a16:creationId xmlns:a16="http://schemas.microsoft.com/office/drawing/2014/main" id="{2D707DAB-EE13-470B-B1C0-2530ED8FD3CD}"/>
                </a:ext>
              </a:extLst>
            </p:cNvPr>
            <p:cNvSpPr>
              <a:spLocks noChangeArrowheads="1"/>
            </p:cNvSpPr>
            <p:nvPr/>
          </p:nvSpPr>
          <p:spPr bwMode="auto">
            <a:xfrm>
              <a:off x="2304" y="2352"/>
              <a:ext cx="1234"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spcBef>
                  <a:spcPct val="50000"/>
                </a:spcBef>
                <a:defRPr/>
              </a:pPr>
              <a:r>
                <a:rPr lang="en-US" altLang="nb-NO" sz="2000" b="1">
                  <a:solidFill>
                    <a:srgbClr val="DD0318"/>
                  </a:solidFill>
                  <a:effectLst>
                    <a:outerShdw blurRad="38100" dist="38100" dir="2700000" algn="tl">
                      <a:srgbClr val="C0C0C0"/>
                    </a:outerShdw>
                  </a:effectLst>
                  <a:latin typeface="Tahoma" panose="020B0604030504040204" pitchFamily="34" charset="0"/>
                </a:rPr>
                <a:t>Culture Shock</a:t>
              </a:r>
            </a:p>
          </p:txBody>
        </p:sp>
        <p:sp>
          <p:nvSpPr>
            <p:cNvPr id="72753" name="AutoShape 20">
              <a:extLst>
                <a:ext uri="{FF2B5EF4-FFF2-40B4-BE49-F238E27FC236}">
                  <a16:creationId xmlns:a16="http://schemas.microsoft.com/office/drawing/2014/main" id="{DC883950-A316-4ACC-9E61-4ABCDC8987DA}"/>
                </a:ext>
              </a:extLst>
            </p:cNvPr>
            <p:cNvSpPr>
              <a:spLocks noChangeArrowheads="1"/>
            </p:cNvSpPr>
            <p:nvPr/>
          </p:nvSpPr>
          <p:spPr bwMode="auto">
            <a:xfrm rot="-3363861">
              <a:off x="1841" y="1279"/>
              <a:ext cx="2256" cy="2290"/>
            </a:xfrm>
            <a:prstGeom prst="irregularSeal2">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nb-NO" altLang="nb-NO" sz="1800"/>
            </a:p>
          </p:txBody>
        </p:sp>
      </p:grpSp>
      <p:sp>
        <p:nvSpPr>
          <p:cNvPr id="172053" name="Rectangle 21">
            <a:extLst>
              <a:ext uri="{FF2B5EF4-FFF2-40B4-BE49-F238E27FC236}">
                <a16:creationId xmlns:a16="http://schemas.microsoft.com/office/drawing/2014/main" id="{A5FA0733-9FAA-477C-BD0B-169A5039A109}"/>
              </a:ext>
            </a:extLst>
          </p:cNvPr>
          <p:cNvSpPr>
            <a:spLocks noChangeArrowheads="1"/>
          </p:cNvSpPr>
          <p:nvPr/>
        </p:nvSpPr>
        <p:spPr bwMode="auto">
          <a:xfrm>
            <a:off x="3962400" y="2895600"/>
            <a:ext cx="1093788"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spcBef>
                <a:spcPct val="50000"/>
              </a:spcBef>
              <a:defRPr/>
            </a:pPr>
            <a:r>
              <a:rPr lang="en-US" altLang="nb-NO" b="1">
                <a:solidFill>
                  <a:srgbClr val="DD0318"/>
                </a:solidFill>
                <a:effectLst>
                  <a:outerShdw blurRad="38100" dist="38100" dir="2700000" algn="tl">
                    <a:srgbClr val="C0C0C0"/>
                  </a:outerShdw>
                </a:effectLst>
                <a:latin typeface="Tahoma" panose="020B0604030504040204" pitchFamily="34" charset="0"/>
              </a:rPr>
              <a:t>   </a:t>
            </a:r>
            <a:r>
              <a:rPr lang="en-US" altLang="nb-NO" b="1">
                <a:solidFill>
                  <a:srgbClr val="FF5050"/>
                </a:solidFill>
                <a:effectLst>
                  <a:outerShdw blurRad="38100" dist="38100" dir="2700000" algn="tl">
                    <a:srgbClr val="C0C0C0"/>
                  </a:outerShdw>
                </a:effectLst>
                <a:latin typeface="Tahoma" panose="020B0604030504040204" pitchFamily="34" charset="0"/>
              </a:rPr>
              <a:t>Stress</a:t>
            </a:r>
          </a:p>
        </p:txBody>
      </p:sp>
      <p:sp>
        <p:nvSpPr>
          <p:cNvPr id="172054" name="Rectangle 22">
            <a:extLst>
              <a:ext uri="{FF2B5EF4-FFF2-40B4-BE49-F238E27FC236}">
                <a16:creationId xmlns:a16="http://schemas.microsoft.com/office/drawing/2014/main" id="{81F7BAB9-E356-43E0-A949-0897FDF8D2B2}"/>
              </a:ext>
            </a:extLst>
          </p:cNvPr>
          <p:cNvSpPr>
            <a:spLocks noChangeArrowheads="1"/>
          </p:cNvSpPr>
          <p:nvPr/>
        </p:nvSpPr>
        <p:spPr bwMode="auto">
          <a:xfrm>
            <a:off x="4114800" y="4724400"/>
            <a:ext cx="1011238"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spcBef>
                <a:spcPct val="50000"/>
              </a:spcBef>
              <a:defRPr/>
            </a:pPr>
            <a:r>
              <a:rPr lang="en-US" altLang="nb-NO" b="1">
                <a:solidFill>
                  <a:srgbClr val="DD0318"/>
                </a:solidFill>
                <a:effectLst>
                  <a:outerShdw blurRad="38100" dist="38100" dir="2700000" algn="tl">
                    <a:srgbClr val="C0C0C0"/>
                  </a:outerShdw>
                </a:effectLst>
                <a:latin typeface="Tahoma" panose="020B0604030504040204" pitchFamily="34" charset="0"/>
              </a:rPr>
              <a:t>  </a:t>
            </a:r>
            <a:r>
              <a:rPr lang="en-US" altLang="nb-NO" b="1">
                <a:solidFill>
                  <a:srgbClr val="FF5050"/>
                </a:solidFill>
                <a:effectLst>
                  <a:outerShdw blurRad="38100" dist="38100" dir="2700000" algn="tl">
                    <a:srgbClr val="C0C0C0"/>
                  </a:outerShdw>
                </a:effectLst>
                <a:latin typeface="Tahoma" panose="020B0604030504040204" pitchFamily="34" charset="0"/>
              </a:rPr>
              <a:t>Chaos</a:t>
            </a:r>
          </a:p>
        </p:txBody>
      </p:sp>
      <p:sp>
        <p:nvSpPr>
          <p:cNvPr id="172055" name="Rectangle 23">
            <a:extLst>
              <a:ext uri="{FF2B5EF4-FFF2-40B4-BE49-F238E27FC236}">
                <a16:creationId xmlns:a16="http://schemas.microsoft.com/office/drawing/2014/main" id="{0B51A21B-0735-4908-991B-ADDE378F9830}"/>
              </a:ext>
            </a:extLst>
          </p:cNvPr>
          <p:cNvSpPr>
            <a:spLocks noChangeArrowheads="1"/>
          </p:cNvSpPr>
          <p:nvPr/>
        </p:nvSpPr>
        <p:spPr bwMode="auto">
          <a:xfrm>
            <a:off x="3657600" y="4267200"/>
            <a:ext cx="2014538"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spcBef>
                <a:spcPct val="50000"/>
              </a:spcBef>
              <a:defRPr/>
            </a:pPr>
            <a:r>
              <a:rPr lang="en-US" altLang="nb-NO" b="1">
                <a:solidFill>
                  <a:srgbClr val="FF5050"/>
                </a:solidFill>
                <a:effectLst>
                  <a:outerShdw blurRad="38100" dist="38100" dir="2700000" algn="tl">
                    <a:srgbClr val="C0C0C0"/>
                  </a:outerShdw>
                </a:effectLst>
                <a:latin typeface="Tahoma" panose="020B0604030504040204" pitchFamily="34" charset="0"/>
              </a:rPr>
              <a:t>Disappointment</a:t>
            </a:r>
          </a:p>
        </p:txBody>
      </p:sp>
      <p:sp>
        <p:nvSpPr>
          <p:cNvPr id="172056" name="Rectangle 24">
            <a:extLst>
              <a:ext uri="{FF2B5EF4-FFF2-40B4-BE49-F238E27FC236}">
                <a16:creationId xmlns:a16="http://schemas.microsoft.com/office/drawing/2014/main" id="{B1F6BE8C-2541-4302-A34C-918AE4ECF5D3}"/>
              </a:ext>
            </a:extLst>
          </p:cNvPr>
          <p:cNvSpPr>
            <a:spLocks noChangeArrowheads="1"/>
          </p:cNvSpPr>
          <p:nvPr/>
        </p:nvSpPr>
        <p:spPr bwMode="auto">
          <a:xfrm>
            <a:off x="3886200" y="3276600"/>
            <a:ext cx="1527175"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spcBef>
                <a:spcPct val="50000"/>
              </a:spcBef>
              <a:defRPr/>
            </a:pPr>
            <a:r>
              <a:rPr lang="en-US" altLang="nb-NO" b="1">
                <a:solidFill>
                  <a:srgbClr val="FF5050"/>
                </a:solidFill>
                <a:effectLst>
                  <a:outerShdw blurRad="38100" dist="38100" dir="2700000" algn="tl">
                    <a:srgbClr val="C0C0C0"/>
                  </a:outerShdw>
                </a:effectLst>
                <a:latin typeface="Tahoma" panose="020B0604030504040204" pitchFamily="34" charset="0"/>
              </a:rPr>
              <a:t> Frustration</a:t>
            </a:r>
          </a:p>
        </p:txBody>
      </p:sp>
      <p:grpSp>
        <p:nvGrpSpPr>
          <p:cNvPr id="172057" name="Group 25">
            <a:extLst>
              <a:ext uri="{FF2B5EF4-FFF2-40B4-BE49-F238E27FC236}">
                <a16:creationId xmlns:a16="http://schemas.microsoft.com/office/drawing/2014/main" id="{7D0F891F-65E9-4B99-ACD5-ADE5A66145F1}"/>
              </a:ext>
            </a:extLst>
          </p:cNvPr>
          <p:cNvGrpSpPr>
            <a:grpSpLocks/>
          </p:cNvGrpSpPr>
          <p:nvPr/>
        </p:nvGrpSpPr>
        <p:grpSpPr bwMode="auto">
          <a:xfrm>
            <a:off x="-228600" y="1981200"/>
            <a:ext cx="2063750" cy="2239963"/>
            <a:chOff x="-144" y="1248"/>
            <a:chExt cx="1296" cy="1440"/>
          </a:xfrm>
        </p:grpSpPr>
        <p:pic>
          <p:nvPicPr>
            <p:cNvPr id="72750" name="Picture 26" descr="j0441453">
              <a:extLst>
                <a:ext uri="{FF2B5EF4-FFF2-40B4-BE49-F238E27FC236}">
                  <a16:creationId xmlns:a16="http://schemas.microsoft.com/office/drawing/2014/main" id="{F1E649CC-520B-4B45-B1EC-6AE26444DE0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4" y="1248"/>
              <a:ext cx="1296" cy="1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2751" name="Rectangle 27">
              <a:extLst>
                <a:ext uri="{FF2B5EF4-FFF2-40B4-BE49-F238E27FC236}">
                  <a16:creationId xmlns:a16="http://schemas.microsoft.com/office/drawing/2014/main" id="{66BD9706-F47B-4229-85E0-54BCFA42B2CB}"/>
                </a:ext>
              </a:extLst>
            </p:cNvPr>
            <p:cNvSpPr>
              <a:spLocks noChangeArrowheads="1"/>
            </p:cNvSpPr>
            <p:nvPr/>
          </p:nvSpPr>
          <p:spPr bwMode="auto">
            <a:xfrm>
              <a:off x="144" y="1584"/>
              <a:ext cx="720" cy="529"/>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50000"/>
                </a:spcBef>
                <a:buFontTx/>
                <a:buNone/>
              </a:pPr>
              <a:r>
                <a:rPr lang="en-US" altLang="nb-NO" sz="1200" b="1">
                  <a:latin typeface="Tahoma" panose="020B0604030504040204" pitchFamily="34" charset="0"/>
                </a:rPr>
                <a:t>Openness</a:t>
              </a:r>
            </a:p>
            <a:p>
              <a:pPr algn="ctr">
                <a:spcBef>
                  <a:spcPct val="50000"/>
                </a:spcBef>
                <a:buFontTx/>
                <a:buNone/>
              </a:pPr>
              <a:r>
                <a:rPr lang="en-US" altLang="nb-NO" sz="1200" b="1">
                  <a:latin typeface="Tahoma" panose="020B0604030504040204" pitchFamily="34" charset="0"/>
                </a:rPr>
                <a:t>Acceptance</a:t>
              </a:r>
            </a:p>
            <a:p>
              <a:pPr algn="ctr">
                <a:spcBef>
                  <a:spcPct val="50000"/>
                </a:spcBef>
                <a:buFontTx/>
                <a:buNone/>
              </a:pPr>
              <a:r>
                <a:rPr lang="nb-NO" altLang="nb-NO" sz="1200" b="1">
                  <a:latin typeface="Tahoma" panose="020B0604030504040204" pitchFamily="34" charset="0"/>
                </a:rPr>
                <a:t>Trust</a:t>
              </a:r>
              <a:endParaRPr lang="en-US" altLang="nb-NO" sz="1200" b="1">
                <a:latin typeface="Tahoma" panose="020B0604030504040204" pitchFamily="34" charset="0"/>
              </a:endParaRPr>
            </a:p>
          </p:txBody>
        </p:sp>
      </p:grpSp>
      <p:grpSp>
        <p:nvGrpSpPr>
          <p:cNvPr id="172060" name="Group 28">
            <a:extLst>
              <a:ext uri="{FF2B5EF4-FFF2-40B4-BE49-F238E27FC236}">
                <a16:creationId xmlns:a16="http://schemas.microsoft.com/office/drawing/2014/main" id="{DEDFD029-D609-47E8-8804-2C1AB5839D5B}"/>
              </a:ext>
            </a:extLst>
          </p:cNvPr>
          <p:cNvGrpSpPr>
            <a:grpSpLocks/>
          </p:cNvGrpSpPr>
          <p:nvPr/>
        </p:nvGrpSpPr>
        <p:grpSpPr bwMode="auto">
          <a:xfrm>
            <a:off x="-228600" y="5257800"/>
            <a:ext cx="2057400" cy="2286000"/>
            <a:chOff x="-144" y="3312"/>
            <a:chExt cx="1296" cy="1440"/>
          </a:xfrm>
        </p:grpSpPr>
        <p:pic>
          <p:nvPicPr>
            <p:cNvPr id="72748" name="Picture 29" descr="j0441453">
              <a:extLst>
                <a:ext uri="{FF2B5EF4-FFF2-40B4-BE49-F238E27FC236}">
                  <a16:creationId xmlns:a16="http://schemas.microsoft.com/office/drawing/2014/main" id="{C3E20A25-DF62-4892-AAF2-FD01F0646E4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4" y="3312"/>
              <a:ext cx="1296" cy="1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2749" name="Rectangle 30">
              <a:extLst>
                <a:ext uri="{FF2B5EF4-FFF2-40B4-BE49-F238E27FC236}">
                  <a16:creationId xmlns:a16="http://schemas.microsoft.com/office/drawing/2014/main" id="{4FA7952C-67CA-48C1-B9C4-127B96476871}"/>
                </a:ext>
              </a:extLst>
            </p:cNvPr>
            <p:cNvSpPr>
              <a:spLocks noChangeArrowheads="1"/>
            </p:cNvSpPr>
            <p:nvPr/>
          </p:nvSpPr>
          <p:spPr bwMode="auto">
            <a:xfrm>
              <a:off x="144" y="3648"/>
              <a:ext cx="720" cy="519"/>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50000"/>
                </a:spcBef>
                <a:buFontTx/>
                <a:buNone/>
              </a:pPr>
              <a:r>
                <a:rPr lang="en-US" altLang="nb-NO" sz="1200" b="1">
                  <a:latin typeface="Tahoma" panose="020B0604030504040204" pitchFamily="34" charset="0"/>
                </a:rPr>
                <a:t>Fear</a:t>
              </a:r>
            </a:p>
            <a:p>
              <a:pPr algn="ctr">
                <a:spcBef>
                  <a:spcPct val="50000"/>
                </a:spcBef>
                <a:buFontTx/>
                <a:buNone/>
              </a:pPr>
              <a:r>
                <a:rPr lang="en-US" altLang="nb-NO" sz="1200" b="1">
                  <a:latin typeface="Tahoma" panose="020B0604030504040204" pitchFamily="34" charset="0"/>
                </a:rPr>
                <a:t>Suspicion</a:t>
              </a:r>
            </a:p>
            <a:p>
              <a:pPr algn="ctr">
                <a:spcBef>
                  <a:spcPct val="50000"/>
                </a:spcBef>
                <a:buFontTx/>
                <a:buNone/>
              </a:pPr>
              <a:r>
                <a:rPr lang="en-US" altLang="nb-NO" sz="1200" b="1">
                  <a:latin typeface="Tahoma" panose="020B0604030504040204" pitchFamily="34" charset="0"/>
                </a:rPr>
                <a:t>Inflexibility</a:t>
              </a:r>
            </a:p>
          </p:txBody>
        </p:sp>
      </p:grpSp>
      <p:grpSp>
        <p:nvGrpSpPr>
          <p:cNvPr id="172063" name="Group 31">
            <a:extLst>
              <a:ext uri="{FF2B5EF4-FFF2-40B4-BE49-F238E27FC236}">
                <a16:creationId xmlns:a16="http://schemas.microsoft.com/office/drawing/2014/main" id="{67CD652D-AB83-4639-9FC1-DEC894404042}"/>
              </a:ext>
            </a:extLst>
          </p:cNvPr>
          <p:cNvGrpSpPr>
            <a:grpSpLocks/>
          </p:cNvGrpSpPr>
          <p:nvPr/>
        </p:nvGrpSpPr>
        <p:grpSpPr bwMode="auto">
          <a:xfrm>
            <a:off x="4495800" y="2590800"/>
            <a:ext cx="1981200" cy="2895600"/>
            <a:chOff x="2832" y="1632"/>
            <a:chExt cx="1248" cy="1824"/>
          </a:xfrm>
        </p:grpSpPr>
        <p:grpSp>
          <p:nvGrpSpPr>
            <p:cNvPr id="72742" name="Group 32">
              <a:extLst>
                <a:ext uri="{FF2B5EF4-FFF2-40B4-BE49-F238E27FC236}">
                  <a16:creationId xmlns:a16="http://schemas.microsoft.com/office/drawing/2014/main" id="{EE4462BE-B461-428D-843A-99DD5C0B2012}"/>
                </a:ext>
              </a:extLst>
            </p:cNvPr>
            <p:cNvGrpSpPr>
              <a:grpSpLocks/>
            </p:cNvGrpSpPr>
            <p:nvPr/>
          </p:nvGrpSpPr>
          <p:grpSpPr bwMode="auto">
            <a:xfrm>
              <a:off x="2832" y="2352"/>
              <a:ext cx="960" cy="624"/>
              <a:chOff x="2832" y="2352"/>
              <a:chExt cx="960" cy="624"/>
            </a:xfrm>
          </p:grpSpPr>
          <p:sp>
            <p:nvSpPr>
              <p:cNvPr id="72746" name="Line 33">
                <a:extLst>
                  <a:ext uri="{FF2B5EF4-FFF2-40B4-BE49-F238E27FC236}">
                    <a16:creationId xmlns:a16="http://schemas.microsoft.com/office/drawing/2014/main" id="{3EF2D356-7167-4441-92EC-CB1F81C9991C}"/>
                  </a:ext>
                </a:extLst>
              </p:cNvPr>
              <p:cNvSpPr>
                <a:spLocks noChangeShapeType="1"/>
              </p:cNvSpPr>
              <p:nvPr/>
            </p:nvSpPr>
            <p:spPr bwMode="auto">
              <a:xfrm>
                <a:off x="2832" y="2976"/>
                <a:ext cx="960" cy="0"/>
              </a:xfrm>
              <a:prstGeom prst="line">
                <a:avLst/>
              </a:prstGeom>
              <a:noFill/>
              <a:ln w="57150">
                <a:solidFill>
                  <a:srgbClr val="C6F323"/>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nb-NO"/>
              </a:p>
            </p:txBody>
          </p:sp>
          <p:sp>
            <p:nvSpPr>
              <p:cNvPr id="72747" name="Line 34">
                <a:extLst>
                  <a:ext uri="{FF2B5EF4-FFF2-40B4-BE49-F238E27FC236}">
                    <a16:creationId xmlns:a16="http://schemas.microsoft.com/office/drawing/2014/main" id="{A7134198-F0BA-49F4-A393-8FB3F3AC4F16}"/>
                  </a:ext>
                </a:extLst>
              </p:cNvPr>
              <p:cNvSpPr>
                <a:spLocks noChangeShapeType="1"/>
              </p:cNvSpPr>
              <p:nvPr/>
            </p:nvSpPr>
            <p:spPr bwMode="auto">
              <a:xfrm>
                <a:off x="2832" y="2352"/>
                <a:ext cx="960" cy="0"/>
              </a:xfrm>
              <a:prstGeom prst="line">
                <a:avLst/>
              </a:prstGeom>
              <a:noFill/>
              <a:ln w="57150">
                <a:solidFill>
                  <a:srgbClr val="C6F323"/>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nb-NO"/>
              </a:p>
            </p:txBody>
          </p:sp>
        </p:grpSp>
        <p:grpSp>
          <p:nvGrpSpPr>
            <p:cNvPr id="72743" name="Group 35">
              <a:extLst>
                <a:ext uri="{FF2B5EF4-FFF2-40B4-BE49-F238E27FC236}">
                  <a16:creationId xmlns:a16="http://schemas.microsoft.com/office/drawing/2014/main" id="{91AAD955-6D6C-4D82-AB46-C96CF0C7EE18}"/>
                </a:ext>
              </a:extLst>
            </p:cNvPr>
            <p:cNvGrpSpPr>
              <a:grpSpLocks/>
            </p:cNvGrpSpPr>
            <p:nvPr/>
          </p:nvGrpSpPr>
          <p:grpSpPr bwMode="auto">
            <a:xfrm>
              <a:off x="3811" y="1632"/>
              <a:ext cx="269" cy="1824"/>
              <a:chOff x="3811" y="1632"/>
              <a:chExt cx="269" cy="1824"/>
            </a:xfrm>
          </p:grpSpPr>
          <p:sp>
            <p:nvSpPr>
              <p:cNvPr id="72744" name="Rectangle 36">
                <a:extLst>
                  <a:ext uri="{FF2B5EF4-FFF2-40B4-BE49-F238E27FC236}">
                    <a16:creationId xmlns:a16="http://schemas.microsoft.com/office/drawing/2014/main" id="{F3F3F4B8-B13D-4AC8-AE65-9E8A8A64415F}"/>
                  </a:ext>
                </a:extLst>
              </p:cNvPr>
              <p:cNvSpPr>
                <a:spLocks noChangeArrowheads="1"/>
              </p:cNvSpPr>
              <p:nvPr/>
            </p:nvSpPr>
            <p:spPr bwMode="auto">
              <a:xfrm>
                <a:off x="3840" y="1632"/>
                <a:ext cx="192" cy="1824"/>
              </a:xfrm>
              <a:prstGeom prst="rect">
                <a:avLst/>
              </a:prstGeom>
              <a:solidFill>
                <a:srgbClr val="C6F323"/>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nb-NO" altLang="nb-NO" sz="1800"/>
              </a:p>
            </p:txBody>
          </p:sp>
          <p:sp>
            <p:nvSpPr>
              <p:cNvPr id="72745" name="Rectangle 37">
                <a:extLst>
                  <a:ext uri="{FF2B5EF4-FFF2-40B4-BE49-F238E27FC236}">
                    <a16:creationId xmlns:a16="http://schemas.microsoft.com/office/drawing/2014/main" id="{C8763B1E-729B-4399-9DFD-AFBD7709877D}"/>
                  </a:ext>
                </a:extLst>
              </p:cNvPr>
              <p:cNvSpPr>
                <a:spLocks noChangeArrowheads="1"/>
              </p:cNvSpPr>
              <p:nvPr/>
            </p:nvSpPr>
            <p:spPr bwMode="auto">
              <a:xfrm>
                <a:off x="3811" y="1791"/>
                <a:ext cx="269" cy="15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50000"/>
                  </a:spcBef>
                  <a:buFontTx/>
                  <a:buNone/>
                </a:pPr>
                <a:r>
                  <a:rPr lang="en-US" altLang="nb-NO" sz="1600" b="1">
                    <a:latin typeface="Tahoma" panose="020B0604030504040204" pitchFamily="34" charset="0"/>
                  </a:rPr>
                  <a:t>C</a:t>
                </a:r>
              </a:p>
              <a:p>
                <a:pPr algn="ctr">
                  <a:spcBef>
                    <a:spcPct val="50000"/>
                  </a:spcBef>
                  <a:buFontTx/>
                  <a:buNone/>
                </a:pPr>
                <a:r>
                  <a:rPr lang="en-US" altLang="nb-NO" sz="1600" b="1">
                    <a:latin typeface="Tahoma" panose="020B0604030504040204" pitchFamily="34" charset="0"/>
                  </a:rPr>
                  <a:t>H</a:t>
                </a:r>
              </a:p>
              <a:p>
                <a:pPr algn="ctr">
                  <a:spcBef>
                    <a:spcPct val="50000"/>
                  </a:spcBef>
                  <a:buFontTx/>
                  <a:buNone/>
                </a:pPr>
                <a:r>
                  <a:rPr lang="en-US" altLang="nb-NO" sz="1600" b="1">
                    <a:latin typeface="Tahoma" panose="020B0604030504040204" pitchFamily="34" charset="0"/>
                  </a:rPr>
                  <a:t>O</a:t>
                </a:r>
              </a:p>
              <a:p>
                <a:pPr algn="ctr">
                  <a:spcBef>
                    <a:spcPct val="50000"/>
                  </a:spcBef>
                  <a:buFontTx/>
                  <a:buNone/>
                </a:pPr>
                <a:r>
                  <a:rPr lang="en-US" altLang="nb-NO" sz="1600" b="1">
                    <a:latin typeface="Tahoma" panose="020B0604030504040204" pitchFamily="34" charset="0"/>
                  </a:rPr>
                  <a:t>I</a:t>
                </a:r>
              </a:p>
              <a:p>
                <a:pPr algn="ctr">
                  <a:spcBef>
                    <a:spcPct val="50000"/>
                  </a:spcBef>
                  <a:buFontTx/>
                  <a:buNone/>
                </a:pPr>
                <a:r>
                  <a:rPr lang="en-US" altLang="nb-NO" sz="1600" b="1">
                    <a:latin typeface="Tahoma" panose="020B0604030504040204" pitchFamily="34" charset="0"/>
                  </a:rPr>
                  <a:t>C</a:t>
                </a:r>
              </a:p>
              <a:p>
                <a:pPr algn="ctr">
                  <a:spcBef>
                    <a:spcPct val="50000"/>
                  </a:spcBef>
                  <a:buFontTx/>
                  <a:buNone/>
                </a:pPr>
                <a:r>
                  <a:rPr lang="en-US" altLang="nb-NO" sz="1600" b="1">
                    <a:latin typeface="Tahoma" panose="020B0604030504040204" pitchFamily="34" charset="0"/>
                  </a:rPr>
                  <a:t>E</a:t>
                </a:r>
              </a:p>
              <a:p>
                <a:pPr algn="ctr">
                  <a:spcBef>
                    <a:spcPct val="50000"/>
                  </a:spcBef>
                  <a:buFontTx/>
                  <a:buNone/>
                </a:pPr>
                <a:r>
                  <a:rPr lang="en-US" altLang="nb-NO" sz="1600" b="1">
                    <a:latin typeface="Tahoma" panose="020B0604030504040204" pitchFamily="34" charset="0"/>
                  </a:rPr>
                  <a:t>S</a:t>
                </a:r>
              </a:p>
            </p:txBody>
          </p:sp>
        </p:grpSp>
      </p:grpSp>
      <p:grpSp>
        <p:nvGrpSpPr>
          <p:cNvPr id="172070" name="Group 38">
            <a:extLst>
              <a:ext uri="{FF2B5EF4-FFF2-40B4-BE49-F238E27FC236}">
                <a16:creationId xmlns:a16="http://schemas.microsoft.com/office/drawing/2014/main" id="{C983B854-8D8B-48BB-9BC1-AD987C860953}"/>
              </a:ext>
            </a:extLst>
          </p:cNvPr>
          <p:cNvGrpSpPr>
            <a:grpSpLocks/>
          </p:cNvGrpSpPr>
          <p:nvPr/>
        </p:nvGrpSpPr>
        <p:grpSpPr bwMode="auto">
          <a:xfrm>
            <a:off x="2743200" y="2057400"/>
            <a:ext cx="457200" cy="3657600"/>
            <a:chOff x="1728" y="1296"/>
            <a:chExt cx="288" cy="2304"/>
          </a:xfrm>
        </p:grpSpPr>
        <p:sp>
          <p:nvSpPr>
            <p:cNvPr id="72740" name="Rectangle 39">
              <a:extLst>
                <a:ext uri="{FF2B5EF4-FFF2-40B4-BE49-F238E27FC236}">
                  <a16:creationId xmlns:a16="http://schemas.microsoft.com/office/drawing/2014/main" id="{39C66212-75E7-4398-AD0F-3C244A9BF2A1}"/>
                </a:ext>
              </a:extLst>
            </p:cNvPr>
            <p:cNvSpPr>
              <a:spLocks noChangeArrowheads="1"/>
            </p:cNvSpPr>
            <p:nvPr/>
          </p:nvSpPr>
          <p:spPr bwMode="auto">
            <a:xfrm>
              <a:off x="1776" y="1296"/>
              <a:ext cx="192" cy="2304"/>
            </a:xfrm>
            <a:prstGeom prst="rect">
              <a:avLst/>
            </a:prstGeom>
            <a:solidFill>
              <a:schemeClr val="folHlink"/>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nb-NO" altLang="nb-NO" sz="1800"/>
            </a:p>
          </p:txBody>
        </p:sp>
        <p:sp>
          <p:nvSpPr>
            <p:cNvPr id="72741" name="Rectangle 40">
              <a:extLst>
                <a:ext uri="{FF2B5EF4-FFF2-40B4-BE49-F238E27FC236}">
                  <a16:creationId xmlns:a16="http://schemas.microsoft.com/office/drawing/2014/main" id="{33F03794-2CBB-4AB6-891D-8D04C29D2FFA}"/>
                </a:ext>
              </a:extLst>
            </p:cNvPr>
            <p:cNvSpPr>
              <a:spLocks noChangeArrowheads="1"/>
            </p:cNvSpPr>
            <p:nvPr/>
          </p:nvSpPr>
          <p:spPr bwMode="auto">
            <a:xfrm>
              <a:off x="1728" y="1344"/>
              <a:ext cx="288" cy="20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50000"/>
                </a:spcBef>
                <a:buFontTx/>
                <a:buNone/>
              </a:pPr>
              <a:r>
                <a:rPr lang="en-US" altLang="nb-NO" sz="1600" b="1">
                  <a:latin typeface="Tahoma" panose="020B0604030504040204" pitchFamily="34" charset="0"/>
                </a:rPr>
                <a:t>I</a:t>
              </a:r>
            </a:p>
            <a:p>
              <a:pPr algn="ctr">
                <a:spcBef>
                  <a:spcPct val="50000"/>
                </a:spcBef>
                <a:buFontTx/>
                <a:buNone/>
              </a:pPr>
              <a:r>
                <a:rPr lang="nb-NO" altLang="nb-NO" sz="1600" b="1">
                  <a:latin typeface="Tahoma" panose="020B0604030504040204" pitchFamily="34" charset="0"/>
                </a:rPr>
                <a:t>N</a:t>
              </a:r>
              <a:endParaRPr lang="en-US" altLang="nb-NO" sz="1600" b="1">
                <a:latin typeface="Tahoma" panose="020B0604030504040204" pitchFamily="34" charset="0"/>
              </a:endParaRPr>
            </a:p>
            <a:p>
              <a:pPr algn="ctr">
                <a:spcBef>
                  <a:spcPct val="50000"/>
                </a:spcBef>
                <a:buFontTx/>
                <a:buNone/>
              </a:pPr>
              <a:r>
                <a:rPr lang="nb-NO" altLang="nb-NO" sz="1600" b="1">
                  <a:latin typeface="Tahoma" panose="020B0604030504040204" pitchFamily="34" charset="0"/>
                </a:rPr>
                <a:t>C</a:t>
              </a:r>
              <a:endParaRPr lang="en-US" altLang="nb-NO" sz="1600" b="1">
                <a:latin typeface="Tahoma" panose="020B0604030504040204" pitchFamily="34" charset="0"/>
              </a:endParaRPr>
            </a:p>
            <a:p>
              <a:pPr algn="ctr">
                <a:spcBef>
                  <a:spcPct val="50000"/>
                </a:spcBef>
                <a:buFontTx/>
                <a:buNone/>
              </a:pPr>
              <a:r>
                <a:rPr lang="nb-NO" altLang="nb-NO" sz="1600" b="1">
                  <a:latin typeface="Tahoma" panose="020B0604030504040204" pitchFamily="34" charset="0"/>
                </a:rPr>
                <a:t>I</a:t>
              </a:r>
              <a:endParaRPr lang="en-US" altLang="nb-NO" sz="1600" b="1">
                <a:latin typeface="Tahoma" panose="020B0604030504040204" pitchFamily="34" charset="0"/>
              </a:endParaRPr>
            </a:p>
            <a:p>
              <a:pPr algn="ctr">
                <a:spcBef>
                  <a:spcPct val="50000"/>
                </a:spcBef>
                <a:buFontTx/>
                <a:buNone/>
              </a:pPr>
              <a:r>
                <a:rPr lang="nb-NO" altLang="nb-NO" sz="1600" b="1">
                  <a:latin typeface="Tahoma" panose="020B0604030504040204" pitchFamily="34" charset="0"/>
                </a:rPr>
                <a:t>D</a:t>
              </a:r>
              <a:endParaRPr lang="en-US" altLang="nb-NO" sz="1600" b="1">
                <a:latin typeface="Tahoma" panose="020B0604030504040204" pitchFamily="34" charset="0"/>
              </a:endParaRPr>
            </a:p>
            <a:p>
              <a:pPr algn="ctr">
                <a:spcBef>
                  <a:spcPct val="50000"/>
                </a:spcBef>
                <a:buFontTx/>
                <a:buNone/>
              </a:pPr>
              <a:r>
                <a:rPr lang="nb-NO" altLang="nb-NO" sz="1600" b="1">
                  <a:latin typeface="Tahoma" panose="020B0604030504040204" pitchFamily="34" charset="0"/>
                </a:rPr>
                <a:t>E</a:t>
              </a:r>
            </a:p>
            <a:p>
              <a:pPr algn="ctr">
                <a:spcBef>
                  <a:spcPct val="50000"/>
                </a:spcBef>
                <a:buFontTx/>
                <a:buNone/>
              </a:pPr>
              <a:r>
                <a:rPr lang="nb-NO" altLang="nb-NO" sz="1600" b="1">
                  <a:latin typeface="Tahoma" panose="020B0604030504040204" pitchFamily="34" charset="0"/>
                </a:rPr>
                <a:t>N</a:t>
              </a:r>
              <a:endParaRPr lang="en-US" altLang="nb-NO" sz="1600" b="1">
                <a:latin typeface="Tahoma" panose="020B0604030504040204" pitchFamily="34" charset="0"/>
              </a:endParaRPr>
            </a:p>
            <a:p>
              <a:pPr algn="ctr">
                <a:spcBef>
                  <a:spcPct val="50000"/>
                </a:spcBef>
                <a:buFontTx/>
                <a:buNone/>
              </a:pPr>
              <a:r>
                <a:rPr lang="en-US" altLang="nb-NO" sz="1600" b="1">
                  <a:latin typeface="Tahoma" panose="020B0604030504040204" pitchFamily="34" charset="0"/>
                </a:rPr>
                <a:t>T</a:t>
              </a:r>
            </a:p>
            <a:p>
              <a:pPr algn="ctr">
                <a:spcBef>
                  <a:spcPct val="50000"/>
                </a:spcBef>
                <a:buFontTx/>
                <a:buNone/>
              </a:pPr>
              <a:r>
                <a:rPr lang="nb-NO" altLang="nb-NO" sz="1600" b="1">
                  <a:latin typeface="Tahoma" panose="020B0604030504040204" pitchFamily="34" charset="0"/>
                </a:rPr>
                <a:t>S</a:t>
              </a:r>
              <a:endParaRPr lang="en-US" altLang="nb-NO" sz="1600" b="1">
                <a:latin typeface="Tahoma" panose="020B0604030504040204" pitchFamily="34" charset="0"/>
              </a:endParaRPr>
            </a:p>
          </p:txBody>
        </p:sp>
      </p:grpSp>
      <p:grpSp>
        <p:nvGrpSpPr>
          <p:cNvPr id="172073" name="Group 41">
            <a:extLst>
              <a:ext uri="{FF2B5EF4-FFF2-40B4-BE49-F238E27FC236}">
                <a16:creationId xmlns:a16="http://schemas.microsoft.com/office/drawing/2014/main" id="{D5AE3037-E600-4033-B15C-DAD3F6DD2FE6}"/>
              </a:ext>
            </a:extLst>
          </p:cNvPr>
          <p:cNvGrpSpPr>
            <a:grpSpLocks/>
          </p:cNvGrpSpPr>
          <p:nvPr/>
        </p:nvGrpSpPr>
        <p:grpSpPr bwMode="auto">
          <a:xfrm>
            <a:off x="5334000" y="1295400"/>
            <a:ext cx="1752600" cy="1208088"/>
            <a:chOff x="3360" y="816"/>
            <a:chExt cx="1104" cy="761"/>
          </a:xfrm>
        </p:grpSpPr>
        <p:pic>
          <p:nvPicPr>
            <p:cNvPr id="72738" name="Picture 42" descr="bd07453_">
              <a:extLst>
                <a:ext uri="{FF2B5EF4-FFF2-40B4-BE49-F238E27FC236}">
                  <a16:creationId xmlns:a16="http://schemas.microsoft.com/office/drawing/2014/main" id="{581716CB-93D3-41C1-9A87-A7901BF22BB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60" y="816"/>
              <a:ext cx="1104" cy="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2739" name="Rectangle 43">
              <a:extLst>
                <a:ext uri="{FF2B5EF4-FFF2-40B4-BE49-F238E27FC236}">
                  <a16:creationId xmlns:a16="http://schemas.microsoft.com/office/drawing/2014/main" id="{BE6BB489-A6E6-4A58-A32A-1FE70477BD6F}"/>
                </a:ext>
              </a:extLst>
            </p:cNvPr>
            <p:cNvSpPr>
              <a:spLocks noChangeArrowheads="1"/>
            </p:cNvSpPr>
            <p:nvPr/>
          </p:nvSpPr>
          <p:spPr bwMode="auto">
            <a:xfrm>
              <a:off x="3648" y="1104"/>
              <a:ext cx="624" cy="442"/>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50000"/>
                </a:spcBef>
                <a:buFontTx/>
                <a:buNone/>
              </a:pPr>
              <a:r>
                <a:rPr lang="en-US" altLang="nb-NO" sz="1000" b="1">
                  <a:latin typeface="Tahoma" panose="020B0604030504040204" pitchFamily="34" charset="0"/>
                </a:rPr>
                <a:t>Observe</a:t>
              </a:r>
            </a:p>
            <a:p>
              <a:pPr algn="ctr">
                <a:spcBef>
                  <a:spcPct val="50000"/>
                </a:spcBef>
                <a:buFontTx/>
                <a:buNone/>
              </a:pPr>
              <a:r>
                <a:rPr lang="en-US" altLang="nb-NO" sz="1000" b="1">
                  <a:latin typeface="Tahoma" panose="020B0604030504040204" pitchFamily="34" charset="0"/>
                </a:rPr>
                <a:t>Question</a:t>
              </a:r>
            </a:p>
            <a:p>
              <a:pPr algn="ctr">
                <a:spcBef>
                  <a:spcPct val="50000"/>
                </a:spcBef>
                <a:buFontTx/>
                <a:buNone/>
              </a:pPr>
              <a:r>
                <a:rPr lang="nb-NO" altLang="nb-NO" sz="1000" b="1">
                  <a:latin typeface="Tahoma" panose="020B0604030504040204" pitchFamily="34" charset="0"/>
                </a:rPr>
                <a:t>Listen</a:t>
              </a:r>
              <a:endParaRPr lang="en-US" altLang="nb-NO" sz="1000" b="1">
                <a:latin typeface="Tahoma" panose="020B0604030504040204" pitchFamily="34" charset="0"/>
              </a:endParaRPr>
            </a:p>
          </p:txBody>
        </p:sp>
      </p:grpSp>
      <p:grpSp>
        <p:nvGrpSpPr>
          <p:cNvPr id="172076" name="Group 44">
            <a:extLst>
              <a:ext uri="{FF2B5EF4-FFF2-40B4-BE49-F238E27FC236}">
                <a16:creationId xmlns:a16="http://schemas.microsoft.com/office/drawing/2014/main" id="{3B54F889-F652-4915-9FF4-2E0F92249AF3}"/>
              </a:ext>
            </a:extLst>
          </p:cNvPr>
          <p:cNvGrpSpPr>
            <a:grpSpLocks/>
          </p:cNvGrpSpPr>
          <p:nvPr/>
        </p:nvGrpSpPr>
        <p:grpSpPr bwMode="auto">
          <a:xfrm>
            <a:off x="5410200" y="5562600"/>
            <a:ext cx="1752600" cy="1295400"/>
            <a:chOff x="3408" y="3504"/>
            <a:chExt cx="1104" cy="816"/>
          </a:xfrm>
        </p:grpSpPr>
        <p:pic>
          <p:nvPicPr>
            <p:cNvPr id="72736" name="Picture 45" descr="bd07453_">
              <a:extLst>
                <a:ext uri="{FF2B5EF4-FFF2-40B4-BE49-F238E27FC236}">
                  <a16:creationId xmlns:a16="http://schemas.microsoft.com/office/drawing/2014/main" id="{1BDC6C26-14DB-418A-AB67-40A07FBC2D5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408" y="3504"/>
              <a:ext cx="1104" cy="8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2737" name="Rectangle 46">
              <a:extLst>
                <a:ext uri="{FF2B5EF4-FFF2-40B4-BE49-F238E27FC236}">
                  <a16:creationId xmlns:a16="http://schemas.microsoft.com/office/drawing/2014/main" id="{C39EFC36-5D47-4FDF-9DD9-58262BD63731}"/>
                </a:ext>
              </a:extLst>
            </p:cNvPr>
            <p:cNvSpPr>
              <a:spLocks noChangeArrowheads="1"/>
            </p:cNvSpPr>
            <p:nvPr/>
          </p:nvSpPr>
          <p:spPr bwMode="auto">
            <a:xfrm>
              <a:off x="3696" y="3840"/>
              <a:ext cx="624" cy="442"/>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50000"/>
                </a:spcBef>
                <a:buFontTx/>
                <a:buNone/>
              </a:pPr>
              <a:r>
                <a:rPr lang="en-US" altLang="nb-NO" sz="1000" b="1">
                  <a:latin typeface="Tahoma" panose="020B0604030504040204" pitchFamily="34" charset="0"/>
                </a:rPr>
                <a:t>Criticize</a:t>
              </a:r>
            </a:p>
            <a:p>
              <a:pPr algn="ctr">
                <a:spcBef>
                  <a:spcPct val="50000"/>
                </a:spcBef>
                <a:buFontTx/>
                <a:buNone/>
              </a:pPr>
              <a:r>
                <a:rPr lang="en-US" altLang="nb-NO" sz="1000" b="1">
                  <a:latin typeface="Tahoma" panose="020B0604030504040204" pitchFamily="34" charset="0"/>
                </a:rPr>
                <a:t>Rationalize</a:t>
              </a:r>
            </a:p>
            <a:p>
              <a:pPr algn="ctr">
                <a:spcBef>
                  <a:spcPct val="50000"/>
                </a:spcBef>
                <a:buFontTx/>
                <a:buNone/>
              </a:pPr>
              <a:r>
                <a:rPr lang="en-US" altLang="nb-NO" sz="1000" b="1">
                  <a:latin typeface="Tahoma" panose="020B0604030504040204" pitchFamily="34" charset="0"/>
                </a:rPr>
                <a:t>Withdraw</a:t>
              </a:r>
            </a:p>
          </p:txBody>
        </p:sp>
      </p:grpSp>
      <p:grpSp>
        <p:nvGrpSpPr>
          <p:cNvPr id="172079" name="Group 47">
            <a:extLst>
              <a:ext uri="{FF2B5EF4-FFF2-40B4-BE49-F238E27FC236}">
                <a16:creationId xmlns:a16="http://schemas.microsoft.com/office/drawing/2014/main" id="{3AA60BD7-53B1-4A4C-8FC0-99F5EE8E8EE6}"/>
              </a:ext>
            </a:extLst>
          </p:cNvPr>
          <p:cNvGrpSpPr>
            <a:grpSpLocks/>
          </p:cNvGrpSpPr>
          <p:nvPr/>
        </p:nvGrpSpPr>
        <p:grpSpPr bwMode="auto">
          <a:xfrm>
            <a:off x="7391400" y="1447800"/>
            <a:ext cx="1752600" cy="1219200"/>
            <a:chOff x="4656" y="912"/>
            <a:chExt cx="1104" cy="768"/>
          </a:xfrm>
        </p:grpSpPr>
        <p:sp>
          <p:nvSpPr>
            <p:cNvPr id="72734" name="AutoShape 48">
              <a:extLst>
                <a:ext uri="{FF2B5EF4-FFF2-40B4-BE49-F238E27FC236}">
                  <a16:creationId xmlns:a16="http://schemas.microsoft.com/office/drawing/2014/main" id="{8E26DF50-61A3-41B3-841A-625C27B2C218}"/>
                </a:ext>
              </a:extLst>
            </p:cNvPr>
            <p:cNvSpPr>
              <a:spLocks noChangeArrowheads="1"/>
            </p:cNvSpPr>
            <p:nvPr/>
          </p:nvSpPr>
          <p:spPr bwMode="auto">
            <a:xfrm>
              <a:off x="4656" y="912"/>
              <a:ext cx="1104" cy="768"/>
            </a:xfrm>
            <a:prstGeom prst="star16">
              <a:avLst>
                <a:gd name="adj" fmla="val 37500"/>
              </a:avLst>
            </a:prstGeom>
            <a:solidFill>
              <a:schemeClr val="accent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nb-NO" altLang="nb-NO" sz="1800"/>
            </a:p>
          </p:txBody>
        </p:sp>
        <p:sp>
          <p:nvSpPr>
            <p:cNvPr id="72735" name="Rectangle 49">
              <a:extLst>
                <a:ext uri="{FF2B5EF4-FFF2-40B4-BE49-F238E27FC236}">
                  <a16:creationId xmlns:a16="http://schemas.microsoft.com/office/drawing/2014/main" id="{621A6B1A-C5FD-4900-B491-C42410D3116F}"/>
                </a:ext>
              </a:extLst>
            </p:cNvPr>
            <p:cNvSpPr>
              <a:spLocks noChangeArrowheads="1"/>
            </p:cNvSpPr>
            <p:nvPr/>
          </p:nvSpPr>
          <p:spPr bwMode="auto">
            <a:xfrm>
              <a:off x="4800" y="1056"/>
              <a:ext cx="864" cy="346"/>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50000"/>
                </a:spcBef>
                <a:buFontTx/>
                <a:buNone/>
              </a:pPr>
              <a:r>
                <a:rPr lang="en-US" altLang="nb-NO" sz="1200" b="1">
                  <a:latin typeface="Tahoma" panose="020B0604030504040204" pitchFamily="34" charset="0"/>
                </a:rPr>
                <a:t>Rapport &amp;</a:t>
              </a:r>
            </a:p>
            <a:p>
              <a:pPr algn="ctr">
                <a:spcBef>
                  <a:spcPct val="50000"/>
                </a:spcBef>
                <a:buFontTx/>
                <a:buNone/>
              </a:pPr>
              <a:r>
                <a:rPr lang="en-US" altLang="nb-NO" sz="1200" b="1">
                  <a:latin typeface="Tahoma" panose="020B0604030504040204" pitchFamily="34" charset="0"/>
                </a:rPr>
                <a:t>Understanding</a:t>
              </a:r>
            </a:p>
          </p:txBody>
        </p:sp>
      </p:grpSp>
      <p:grpSp>
        <p:nvGrpSpPr>
          <p:cNvPr id="172082" name="Group 50">
            <a:extLst>
              <a:ext uri="{FF2B5EF4-FFF2-40B4-BE49-F238E27FC236}">
                <a16:creationId xmlns:a16="http://schemas.microsoft.com/office/drawing/2014/main" id="{98D2AAF0-3084-46DF-BD07-81552B2CD5D1}"/>
              </a:ext>
            </a:extLst>
          </p:cNvPr>
          <p:cNvGrpSpPr>
            <a:grpSpLocks/>
          </p:cNvGrpSpPr>
          <p:nvPr/>
        </p:nvGrpSpPr>
        <p:grpSpPr bwMode="auto">
          <a:xfrm>
            <a:off x="7467600" y="5410200"/>
            <a:ext cx="1524000" cy="1219200"/>
            <a:chOff x="4704" y="3408"/>
            <a:chExt cx="960" cy="768"/>
          </a:xfrm>
        </p:grpSpPr>
        <p:sp>
          <p:nvSpPr>
            <p:cNvPr id="72732" name="AutoShape 51">
              <a:extLst>
                <a:ext uri="{FF2B5EF4-FFF2-40B4-BE49-F238E27FC236}">
                  <a16:creationId xmlns:a16="http://schemas.microsoft.com/office/drawing/2014/main" id="{759094FA-596F-4028-8981-092538C08E95}"/>
                </a:ext>
              </a:extLst>
            </p:cNvPr>
            <p:cNvSpPr>
              <a:spLocks noChangeArrowheads="1"/>
            </p:cNvSpPr>
            <p:nvPr/>
          </p:nvSpPr>
          <p:spPr bwMode="auto">
            <a:xfrm>
              <a:off x="4704" y="3408"/>
              <a:ext cx="960" cy="768"/>
            </a:xfrm>
            <a:prstGeom prst="star16">
              <a:avLst>
                <a:gd name="adj" fmla="val 37500"/>
              </a:avLst>
            </a:prstGeom>
            <a:solidFill>
              <a:schemeClr val="tx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endParaRPr lang="en-US" altLang="nb-NO" sz="1800">
                <a:solidFill>
                  <a:schemeClr val="tx2"/>
                </a:solidFill>
                <a:latin typeface="Tahoma" panose="020B0604030504040204" pitchFamily="34" charset="0"/>
              </a:endParaRPr>
            </a:p>
          </p:txBody>
        </p:sp>
        <p:sp>
          <p:nvSpPr>
            <p:cNvPr id="72733" name="Rectangle 52">
              <a:extLst>
                <a:ext uri="{FF2B5EF4-FFF2-40B4-BE49-F238E27FC236}">
                  <a16:creationId xmlns:a16="http://schemas.microsoft.com/office/drawing/2014/main" id="{E84D44D4-27E0-40EA-975B-6E7D9C8BFA90}"/>
                </a:ext>
              </a:extLst>
            </p:cNvPr>
            <p:cNvSpPr>
              <a:spLocks noChangeArrowheads="1"/>
            </p:cNvSpPr>
            <p:nvPr/>
          </p:nvSpPr>
          <p:spPr bwMode="auto">
            <a:xfrm>
              <a:off x="4752" y="3600"/>
              <a:ext cx="864" cy="346"/>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50000"/>
                </a:spcBef>
                <a:buFontTx/>
                <a:buNone/>
              </a:pPr>
              <a:r>
                <a:rPr lang="en-US" altLang="nb-NO" sz="1200" b="1">
                  <a:solidFill>
                    <a:schemeClr val="bg1"/>
                  </a:solidFill>
                  <a:latin typeface="Tahoma" panose="020B0604030504040204" pitchFamily="34" charset="0"/>
                </a:rPr>
                <a:t>Alienation &amp;</a:t>
              </a:r>
            </a:p>
            <a:p>
              <a:pPr algn="ctr">
                <a:spcBef>
                  <a:spcPct val="50000"/>
                </a:spcBef>
                <a:buFontTx/>
                <a:buNone/>
              </a:pPr>
              <a:r>
                <a:rPr lang="en-US" altLang="nb-NO" sz="1200" b="1">
                  <a:solidFill>
                    <a:schemeClr val="bg1"/>
                  </a:solidFill>
                  <a:latin typeface="Tahoma" panose="020B0604030504040204" pitchFamily="34" charset="0"/>
                </a:rPr>
                <a:t>Isolation</a:t>
              </a:r>
            </a:p>
          </p:txBody>
        </p:sp>
      </p:grpSp>
      <p:sp>
        <p:nvSpPr>
          <p:cNvPr id="172085" name="Line 53">
            <a:extLst>
              <a:ext uri="{FF2B5EF4-FFF2-40B4-BE49-F238E27FC236}">
                <a16:creationId xmlns:a16="http://schemas.microsoft.com/office/drawing/2014/main" id="{1EC4A41B-8B3D-4C53-8012-1097735A3AD1}"/>
              </a:ext>
            </a:extLst>
          </p:cNvPr>
          <p:cNvSpPr>
            <a:spLocks noChangeShapeType="1"/>
          </p:cNvSpPr>
          <p:nvPr/>
        </p:nvSpPr>
        <p:spPr bwMode="auto">
          <a:xfrm>
            <a:off x="1447800" y="3048000"/>
            <a:ext cx="1295400" cy="381000"/>
          </a:xfrm>
          <a:prstGeom prst="line">
            <a:avLst/>
          </a:prstGeom>
          <a:noFill/>
          <a:ln w="57150">
            <a:solidFill>
              <a:srgbClr val="C6F323"/>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nb-NO"/>
          </a:p>
        </p:txBody>
      </p:sp>
      <p:sp>
        <p:nvSpPr>
          <p:cNvPr id="172086" name="Line 54">
            <a:extLst>
              <a:ext uri="{FF2B5EF4-FFF2-40B4-BE49-F238E27FC236}">
                <a16:creationId xmlns:a16="http://schemas.microsoft.com/office/drawing/2014/main" id="{D813DDE4-7700-4D27-B6A6-E2B8B1A1E3A3}"/>
              </a:ext>
            </a:extLst>
          </p:cNvPr>
          <p:cNvSpPr>
            <a:spLocks noChangeShapeType="1"/>
          </p:cNvSpPr>
          <p:nvPr/>
        </p:nvSpPr>
        <p:spPr bwMode="auto">
          <a:xfrm>
            <a:off x="6781800" y="1981200"/>
            <a:ext cx="533400" cy="0"/>
          </a:xfrm>
          <a:prstGeom prst="line">
            <a:avLst/>
          </a:prstGeom>
          <a:noFill/>
          <a:ln w="57150">
            <a:solidFill>
              <a:srgbClr val="C6F323"/>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nb-NO"/>
          </a:p>
        </p:txBody>
      </p:sp>
      <p:sp>
        <p:nvSpPr>
          <p:cNvPr id="172087" name="Line 55">
            <a:extLst>
              <a:ext uri="{FF2B5EF4-FFF2-40B4-BE49-F238E27FC236}">
                <a16:creationId xmlns:a16="http://schemas.microsoft.com/office/drawing/2014/main" id="{C4C7BBAE-0430-4A58-A9A3-6CF95FEBCC21}"/>
              </a:ext>
            </a:extLst>
          </p:cNvPr>
          <p:cNvSpPr>
            <a:spLocks noChangeShapeType="1"/>
          </p:cNvSpPr>
          <p:nvPr/>
        </p:nvSpPr>
        <p:spPr bwMode="auto">
          <a:xfrm>
            <a:off x="6858000" y="6248400"/>
            <a:ext cx="533400" cy="0"/>
          </a:xfrm>
          <a:prstGeom prst="line">
            <a:avLst/>
          </a:prstGeom>
          <a:noFill/>
          <a:ln w="57150">
            <a:solidFill>
              <a:srgbClr val="C6F323"/>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nb-NO"/>
          </a:p>
        </p:txBody>
      </p:sp>
      <p:sp>
        <p:nvSpPr>
          <p:cNvPr id="72731" name="Rectangle 59">
            <a:extLst>
              <a:ext uri="{FF2B5EF4-FFF2-40B4-BE49-F238E27FC236}">
                <a16:creationId xmlns:a16="http://schemas.microsoft.com/office/drawing/2014/main" id="{513877CA-7803-4109-9410-05A334CF873C}"/>
              </a:ext>
            </a:extLst>
          </p:cNvPr>
          <p:cNvSpPr>
            <a:spLocks noChangeArrowheads="1"/>
          </p:cNvSpPr>
          <p:nvPr/>
        </p:nvSpPr>
        <p:spPr bwMode="auto">
          <a:xfrm>
            <a:off x="133350" y="-68263"/>
            <a:ext cx="9010650" cy="11430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nb-NO" altLang="nb-NO" sz="3600" i="1">
                <a:solidFill>
                  <a:schemeClr val="bg1"/>
                </a:solidFill>
                <a:latin typeface="Baskerville Old Face" panose="02020602080505020303" pitchFamily="18" charset="0"/>
              </a:rPr>
              <a:t>Hvordan </a:t>
            </a:r>
            <a:r>
              <a:rPr lang="nb-NO" altLang="nb-NO" sz="3600" b="1" i="1">
                <a:solidFill>
                  <a:schemeClr val="bg1"/>
                </a:solidFill>
                <a:latin typeface="Baskerville Old Face" panose="02020602080505020303" pitchFamily="18" charset="0"/>
              </a:rPr>
              <a:t>holdning</a:t>
            </a:r>
            <a:r>
              <a:rPr lang="nb-NO" altLang="nb-NO" sz="3600" i="1">
                <a:solidFill>
                  <a:schemeClr val="bg1"/>
                </a:solidFill>
                <a:latin typeface="Baskerville Old Face" panose="02020602080505020303" pitchFamily="18" charset="0"/>
              </a:rPr>
              <a:t> påvirker vår nye justering</a:t>
            </a:r>
            <a:endParaRPr lang="en-US" altLang="nb-NO" sz="3600" i="1">
              <a:solidFill>
                <a:schemeClr val="bg1"/>
              </a:solidFill>
              <a:latin typeface="Baskerville Old Face" panose="02020602080505020303"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172041"/>
                                        </p:tgtEl>
                                        <p:attrNameLst>
                                          <p:attrName>style.visibility</p:attrName>
                                        </p:attrNameLst>
                                      </p:cBhvr>
                                      <p:to>
                                        <p:strVal val="visible"/>
                                      </p:to>
                                    </p:set>
                                    <p:animEffect transition="in" filter="box(out)">
                                      <p:cBhvr>
                                        <p:cTn id="7" dur="500"/>
                                        <p:tgtEl>
                                          <p:spTgt spid="17204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7" presetClass="entr" presetSubtype="4" fill="hold" nodeType="clickEffect">
                                  <p:stCondLst>
                                    <p:cond delay="0"/>
                                  </p:stCondLst>
                                  <p:childTnLst>
                                    <p:set>
                                      <p:cBhvr>
                                        <p:cTn id="11" dur="1" fill="hold">
                                          <p:stCondLst>
                                            <p:cond delay="0"/>
                                          </p:stCondLst>
                                        </p:cTn>
                                        <p:tgtEl>
                                          <p:spTgt spid="172070"/>
                                        </p:tgtEl>
                                        <p:attrNameLst>
                                          <p:attrName>style.visibility</p:attrName>
                                        </p:attrNameLst>
                                      </p:cBhvr>
                                      <p:to>
                                        <p:strVal val="visible"/>
                                      </p:to>
                                    </p:set>
                                    <p:anim calcmode="lin" valueType="num">
                                      <p:cBhvr additive="base">
                                        <p:cTn id="12" dur="5000" fill="hold"/>
                                        <p:tgtEl>
                                          <p:spTgt spid="172070"/>
                                        </p:tgtEl>
                                        <p:attrNameLst>
                                          <p:attrName>ppt_x</p:attrName>
                                        </p:attrNameLst>
                                      </p:cBhvr>
                                      <p:tavLst>
                                        <p:tav tm="0">
                                          <p:val>
                                            <p:strVal val="#ppt_x"/>
                                          </p:val>
                                        </p:tav>
                                        <p:tav tm="100000">
                                          <p:val>
                                            <p:strVal val="#ppt_x"/>
                                          </p:val>
                                        </p:tav>
                                      </p:tavLst>
                                    </p:anim>
                                    <p:anim calcmode="lin" valueType="num">
                                      <p:cBhvr additive="base">
                                        <p:cTn id="13" dur="5000" fill="hold"/>
                                        <p:tgtEl>
                                          <p:spTgt spid="172070"/>
                                        </p:tgtEl>
                                        <p:attrNameLst>
                                          <p:attrName>ppt_y</p:attrName>
                                        </p:attrNameLst>
                                      </p:cBhvr>
                                      <p:tavLst>
                                        <p:tav tm="0">
                                          <p:val>
                                            <p:strVal val="1+#ppt_h/2"/>
                                          </p:val>
                                        </p:tav>
                                        <p:tav tm="100000">
                                          <p:val>
                                            <p:strVal val="#ppt_y"/>
                                          </p:val>
                                        </p:tav>
                                      </p:tavLst>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4" presetClass="entr" presetSubtype="32" fill="hold" nodeType="clickEffect">
                                  <p:stCondLst>
                                    <p:cond delay="0"/>
                                  </p:stCondLst>
                                  <p:childTnLst>
                                    <p:set>
                                      <p:cBhvr>
                                        <p:cTn id="17" dur="1" fill="hold">
                                          <p:stCondLst>
                                            <p:cond delay="0"/>
                                          </p:stCondLst>
                                        </p:cTn>
                                        <p:tgtEl>
                                          <p:spTgt spid="172050"/>
                                        </p:tgtEl>
                                        <p:attrNameLst>
                                          <p:attrName>style.visibility</p:attrName>
                                        </p:attrNameLst>
                                      </p:cBhvr>
                                      <p:to>
                                        <p:strVal val="visible"/>
                                      </p:to>
                                    </p:set>
                                    <p:animEffect transition="in" filter="box(out)">
                                      <p:cBhvr>
                                        <p:cTn id="18" dur="500"/>
                                        <p:tgtEl>
                                          <p:spTgt spid="172050"/>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45" presetClass="entr" presetSubtype="0" fill="hold" grpId="0" nodeType="clickEffect">
                                  <p:stCondLst>
                                    <p:cond delay="0"/>
                                  </p:stCondLst>
                                  <p:iterate type="lt">
                                    <p:tmPct val="10000"/>
                                  </p:iterate>
                                  <p:childTnLst>
                                    <p:set>
                                      <p:cBhvr>
                                        <p:cTn id="22" dur="1" fill="hold">
                                          <p:stCondLst>
                                            <p:cond delay="0"/>
                                          </p:stCondLst>
                                        </p:cTn>
                                        <p:tgtEl>
                                          <p:spTgt spid="172053"/>
                                        </p:tgtEl>
                                        <p:attrNameLst>
                                          <p:attrName>style.visibility</p:attrName>
                                        </p:attrNameLst>
                                      </p:cBhvr>
                                      <p:to>
                                        <p:strVal val="visible"/>
                                      </p:to>
                                    </p:set>
                                    <p:animEffect transition="in" filter="fade">
                                      <p:cBhvr>
                                        <p:cTn id="23" dur="2000"/>
                                        <p:tgtEl>
                                          <p:spTgt spid="172053"/>
                                        </p:tgtEl>
                                      </p:cBhvr>
                                    </p:animEffect>
                                    <p:anim calcmode="lin" valueType="num">
                                      <p:cBhvr>
                                        <p:cTn id="24" dur="2000" fill="hold"/>
                                        <p:tgtEl>
                                          <p:spTgt spid="172053"/>
                                        </p:tgtEl>
                                        <p:attrNameLst>
                                          <p:attrName>ppt_w</p:attrName>
                                        </p:attrNameLst>
                                      </p:cBhvr>
                                      <p:tavLst>
                                        <p:tav tm="0" fmla="#ppt_w*sin(2.5*pi*$)">
                                          <p:val>
                                            <p:fltVal val="0"/>
                                          </p:val>
                                        </p:tav>
                                        <p:tav tm="100000">
                                          <p:val>
                                            <p:fltVal val="1"/>
                                          </p:val>
                                        </p:tav>
                                      </p:tavLst>
                                    </p:anim>
                                    <p:anim calcmode="lin" valueType="num">
                                      <p:cBhvr>
                                        <p:cTn id="25" dur="2000" fill="hold"/>
                                        <p:tgtEl>
                                          <p:spTgt spid="172053"/>
                                        </p:tgtEl>
                                        <p:attrNameLst>
                                          <p:attrName>ppt_h</p:attrName>
                                        </p:attrNameLst>
                                      </p:cBhvr>
                                      <p:tavLst>
                                        <p:tav tm="0">
                                          <p:val>
                                            <p:strVal val="#ppt_h"/>
                                          </p:val>
                                        </p:tav>
                                        <p:tav tm="100000">
                                          <p:val>
                                            <p:strVal val="#ppt_h"/>
                                          </p:val>
                                        </p:tav>
                                      </p:tavLst>
                                    </p:anim>
                                  </p:childTnLst>
                                </p:cTn>
                              </p:par>
                            </p:childTnLst>
                          </p:cTn>
                        </p:par>
                      </p:childTnLst>
                    </p:cTn>
                  </p:par>
                  <p:par>
                    <p:cTn id="26" fill="hold" nodeType="clickPar">
                      <p:stCondLst>
                        <p:cond delay="indefinite"/>
                      </p:stCondLst>
                      <p:childTnLst>
                        <p:par>
                          <p:cTn id="27" fill="hold" nodeType="withGroup">
                            <p:stCondLst>
                              <p:cond delay="0"/>
                            </p:stCondLst>
                            <p:childTnLst>
                              <p:par>
                                <p:cTn id="28" presetID="45" presetClass="entr" presetSubtype="0" fill="hold" grpId="0" nodeType="clickEffect">
                                  <p:stCondLst>
                                    <p:cond delay="0"/>
                                  </p:stCondLst>
                                  <p:iterate type="lt">
                                    <p:tmPct val="10000"/>
                                  </p:iterate>
                                  <p:childTnLst>
                                    <p:set>
                                      <p:cBhvr>
                                        <p:cTn id="29" dur="1" fill="hold">
                                          <p:stCondLst>
                                            <p:cond delay="0"/>
                                          </p:stCondLst>
                                        </p:cTn>
                                        <p:tgtEl>
                                          <p:spTgt spid="172056"/>
                                        </p:tgtEl>
                                        <p:attrNameLst>
                                          <p:attrName>style.visibility</p:attrName>
                                        </p:attrNameLst>
                                      </p:cBhvr>
                                      <p:to>
                                        <p:strVal val="visible"/>
                                      </p:to>
                                    </p:set>
                                    <p:animEffect transition="in" filter="fade">
                                      <p:cBhvr>
                                        <p:cTn id="30" dur="2000"/>
                                        <p:tgtEl>
                                          <p:spTgt spid="172056"/>
                                        </p:tgtEl>
                                      </p:cBhvr>
                                    </p:animEffect>
                                    <p:anim calcmode="lin" valueType="num">
                                      <p:cBhvr>
                                        <p:cTn id="31" dur="2000" fill="hold"/>
                                        <p:tgtEl>
                                          <p:spTgt spid="172056"/>
                                        </p:tgtEl>
                                        <p:attrNameLst>
                                          <p:attrName>ppt_w</p:attrName>
                                        </p:attrNameLst>
                                      </p:cBhvr>
                                      <p:tavLst>
                                        <p:tav tm="0" fmla="#ppt_w*sin(2.5*pi*$)">
                                          <p:val>
                                            <p:fltVal val="0"/>
                                          </p:val>
                                        </p:tav>
                                        <p:tav tm="100000">
                                          <p:val>
                                            <p:fltVal val="1"/>
                                          </p:val>
                                        </p:tav>
                                      </p:tavLst>
                                    </p:anim>
                                    <p:anim calcmode="lin" valueType="num">
                                      <p:cBhvr>
                                        <p:cTn id="32" dur="2000" fill="hold"/>
                                        <p:tgtEl>
                                          <p:spTgt spid="172056"/>
                                        </p:tgtEl>
                                        <p:attrNameLst>
                                          <p:attrName>ppt_h</p:attrName>
                                        </p:attrNameLst>
                                      </p:cBhvr>
                                      <p:tavLst>
                                        <p:tav tm="0">
                                          <p:val>
                                            <p:strVal val="#ppt_h"/>
                                          </p:val>
                                        </p:tav>
                                        <p:tav tm="100000">
                                          <p:val>
                                            <p:strVal val="#ppt_h"/>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45" presetClass="entr" presetSubtype="0" fill="hold" grpId="0" nodeType="clickEffect">
                                  <p:stCondLst>
                                    <p:cond delay="0"/>
                                  </p:stCondLst>
                                  <p:iterate type="lt">
                                    <p:tmPct val="10000"/>
                                  </p:iterate>
                                  <p:childTnLst>
                                    <p:set>
                                      <p:cBhvr>
                                        <p:cTn id="36" dur="1" fill="hold">
                                          <p:stCondLst>
                                            <p:cond delay="0"/>
                                          </p:stCondLst>
                                        </p:cTn>
                                        <p:tgtEl>
                                          <p:spTgt spid="172055"/>
                                        </p:tgtEl>
                                        <p:attrNameLst>
                                          <p:attrName>style.visibility</p:attrName>
                                        </p:attrNameLst>
                                      </p:cBhvr>
                                      <p:to>
                                        <p:strVal val="visible"/>
                                      </p:to>
                                    </p:set>
                                    <p:animEffect transition="in" filter="fade">
                                      <p:cBhvr>
                                        <p:cTn id="37" dur="2000"/>
                                        <p:tgtEl>
                                          <p:spTgt spid="172055"/>
                                        </p:tgtEl>
                                      </p:cBhvr>
                                    </p:animEffect>
                                    <p:anim calcmode="lin" valueType="num">
                                      <p:cBhvr>
                                        <p:cTn id="38" dur="2000" fill="hold"/>
                                        <p:tgtEl>
                                          <p:spTgt spid="172055"/>
                                        </p:tgtEl>
                                        <p:attrNameLst>
                                          <p:attrName>ppt_w</p:attrName>
                                        </p:attrNameLst>
                                      </p:cBhvr>
                                      <p:tavLst>
                                        <p:tav tm="0" fmla="#ppt_w*sin(2.5*pi*$)">
                                          <p:val>
                                            <p:fltVal val="0"/>
                                          </p:val>
                                        </p:tav>
                                        <p:tav tm="100000">
                                          <p:val>
                                            <p:fltVal val="1"/>
                                          </p:val>
                                        </p:tav>
                                      </p:tavLst>
                                    </p:anim>
                                    <p:anim calcmode="lin" valueType="num">
                                      <p:cBhvr>
                                        <p:cTn id="39" dur="2000" fill="hold"/>
                                        <p:tgtEl>
                                          <p:spTgt spid="172055"/>
                                        </p:tgtEl>
                                        <p:attrNameLst>
                                          <p:attrName>ppt_h</p:attrName>
                                        </p:attrNameLst>
                                      </p:cBhvr>
                                      <p:tavLst>
                                        <p:tav tm="0">
                                          <p:val>
                                            <p:strVal val="#ppt_h"/>
                                          </p:val>
                                        </p:tav>
                                        <p:tav tm="100000">
                                          <p:val>
                                            <p:strVal val="#ppt_h"/>
                                          </p:val>
                                        </p:tav>
                                      </p:tavLst>
                                    </p:anim>
                                  </p:childTnLst>
                                </p:cTn>
                              </p:par>
                            </p:childTnLst>
                          </p:cTn>
                        </p:par>
                      </p:childTnLst>
                    </p:cTn>
                  </p:par>
                  <p:par>
                    <p:cTn id="40" fill="hold" nodeType="clickPar">
                      <p:stCondLst>
                        <p:cond delay="indefinite"/>
                      </p:stCondLst>
                      <p:childTnLst>
                        <p:par>
                          <p:cTn id="41" fill="hold" nodeType="withGroup">
                            <p:stCondLst>
                              <p:cond delay="0"/>
                            </p:stCondLst>
                            <p:childTnLst>
                              <p:par>
                                <p:cTn id="42" presetID="45" presetClass="entr" presetSubtype="0" fill="hold" grpId="0" nodeType="clickEffect">
                                  <p:stCondLst>
                                    <p:cond delay="0"/>
                                  </p:stCondLst>
                                  <p:iterate type="lt">
                                    <p:tmPct val="10000"/>
                                  </p:iterate>
                                  <p:childTnLst>
                                    <p:set>
                                      <p:cBhvr>
                                        <p:cTn id="43" dur="1" fill="hold">
                                          <p:stCondLst>
                                            <p:cond delay="0"/>
                                          </p:stCondLst>
                                        </p:cTn>
                                        <p:tgtEl>
                                          <p:spTgt spid="172054"/>
                                        </p:tgtEl>
                                        <p:attrNameLst>
                                          <p:attrName>style.visibility</p:attrName>
                                        </p:attrNameLst>
                                      </p:cBhvr>
                                      <p:to>
                                        <p:strVal val="visible"/>
                                      </p:to>
                                    </p:set>
                                    <p:animEffect transition="in" filter="fade">
                                      <p:cBhvr>
                                        <p:cTn id="44" dur="2000"/>
                                        <p:tgtEl>
                                          <p:spTgt spid="172054"/>
                                        </p:tgtEl>
                                      </p:cBhvr>
                                    </p:animEffect>
                                    <p:anim calcmode="lin" valueType="num">
                                      <p:cBhvr>
                                        <p:cTn id="45" dur="2000" fill="hold"/>
                                        <p:tgtEl>
                                          <p:spTgt spid="172054"/>
                                        </p:tgtEl>
                                        <p:attrNameLst>
                                          <p:attrName>ppt_w</p:attrName>
                                        </p:attrNameLst>
                                      </p:cBhvr>
                                      <p:tavLst>
                                        <p:tav tm="0" fmla="#ppt_w*sin(2.5*pi*$)">
                                          <p:val>
                                            <p:fltVal val="0"/>
                                          </p:val>
                                        </p:tav>
                                        <p:tav tm="100000">
                                          <p:val>
                                            <p:fltVal val="1"/>
                                          </p:val>
                                        </p:tav>
                                      </p:tavLst>
                                    </p:anim>
                                    <p:anim calcmode="lin" valueType="num">
                                      <p:cBhvr>
                                        <p:cTn id="46" dur="2000" fill="hold"/>
                                        <p:tgtEl>
                                          <p:spTgt spid="172054"/>
                                        </p:tgtEl>
                                        <p:attrNameLst>
                                          <p:attrName>ppt_h</p:attrName>
                                        </p:attrNameLst>
                                      </p:cBhvr>
                                      <p:tavLst>
                                        <p:tav tm="0">
                                          <p:val>
                                            <p:strVal val="#ppt_h"/>
                                          </p:val>
                                        </p:tav>
                                        <p:tav tm="100000">
                                          <p:val>
                                            <p:strVal val="#ppt_h"/>
                                          </p:val>
                                        </p:tav>
                                      </p:tavLst>
                                    </p:anim>
                                  </p:childTnLst>
                                </p:cTn>
                              </p:par>
                            </p:childTnLst>
                          </p:cTn>
                        </p:par>
                      </p:childTnLst>
                    </p:cTn>
                  </p:par>
                  <p:par>
                    <p:cTn id="47" fill="hold" nodeType="clickPar">
                      <p:stCondLst>
                        <p:cond delay="indefinite"/>
                      </p:stCondLst>
                      <p:childTnLst>
                        <p:par>
                          <p:cTn id="48" fill="hold" nodeType="withGroup">
                            <p:stCondLst>
                              <p:cond delay="0"/>
                            </p:stCondLst>
                            <p:childTnLst>
                              <p:par>
                                <p:cTn id="49" presetID="5" presetClass="entr" presetSubtype="10" fill="hold" nodeType="clickEffect">
                                  <p:stCondLst>
                                    <p:cond delay="0"/>
                                  </p:stCondLst>
                                  <p:childTnLst>
                                    <p:set>
                                      <p:cBhvr>
                                        <p:cTn id="50" dur="1" fill="hold">
                                          <p:stCondLst>
                                            <p:cond delay="0"/>
                                          </p:stCondLst>
                                        </p:cTn>
                                        <p:tgtEl>
                                          <p:spTgt spid="172060"/>
                                        </p:tgtEl>
                                        <p:attrNameLst>
                                          <p:attrName>style.visibility</p:attrName>
                                        </p:attrNameLst>
                                      </p:cBhvr>
                                      <p:to>
                                        <p:strVal val="visible"/>
                                      </p:to>
                                    </p:set>
                                    <p:animEffect transition="in" filter="checkerboard(across)">
                                      <p:cBhvr>
                                        <p:cTn id="51" dur="500"/>
                                        <p:tgtEl>
                                          <p:spTgt spid="172060"/>
                                        </p:tgtEl>
                                      </p:cBhvr>
                                    </p:animEffect>
                                  </p:childTnLst>
                                </p:cTn>
                              </p:par>
                            </p:childTnLst>
                          </p:cTn>
                        </p:par>
                      </p:childTnLst>
                    </p:cTn>
                  </p:par>
                  <p:par>
                    <p:cTn id="52" fill="hold" nodeType="clickPar">
                      <p:stCondLst>
                        <p:cond delay="indefinite"/>
                      </p:stCondLst>
                      <p:childTnLst>
                        <p:par>
                          <p:cTn id="53" fill="hold" nodeType="withGroup">
                            <p:stCondLst>
                              <p:cond delay="0"/>
                            </p:stCondLst>
                            <p:childTnLst>
                              <p:par>
                                <p:cTn id="54" presetID="3" presetClass="entr" presetSubtype="5" fill="hold" nodeType="clickEffect">
                                  <p:stCondLst>
                                    <p:cond delay="0"/>
                                  </p:stCondLst>
                                  <p:childTnLst>
                                    <p:set>
                                      <p:cBhvr>
                                        <p:cTn id="55" dur="1" fill="hold">
                                          <p:stCondLst>
                                            <p:cond delay="0"/>
                                          </p:stCondLst>
                                        </p:cTn>
                                        <p:tgtEl>
                                          <p:spTgt spid="172036"/>
                                        </p:tgtEl>
                                        <p:attrNameLst>
                                          <p:attrName>style.visibility</p:attrName>
                                        </p:attrNameLst>
                                      </p:cBhvr>
                                      <p:to>
                                        <p:strVal val="visible"/>
                                      </p:to>
                                    </p:set>
                                    <p:animEffect transition="in" filter="blinds(vertical)">
                                      <p:cBhvr>
                                        <p:cTn id="56" dur="500"/>
                                        <p:tgtEl>
                                          <p:spTgt spid="172036"/>
                                        </p:tgtEl>
                                      </p:cBhvr>
                                    </p:animEffect>
                                  </p:childTnLst>
                                </p:cTn>
                              </p:par>
                            </p:childTnLst>
                          </p:cTn>
                        </p:par>
                      </p:childTnLst>
                    </p:cTn>
                  </p:par>
                  <p:par>
                    <p:cTn id="57" fill="hold" nodeType="clickPar">
                      <p:stCondLst>
                        <p:cond delay="indefinite"/>
                      </p:stCondLst>
                      <p:childTnLst>
                        <p:par>
                          <p:cTn id="58" fill="hold" nodeType="withGroup">
                            <p:stCondLst>
                              <p:cond delay="0"/>
                            </p:stCondLst>
                            <p:childTnLst>
                              <p:par>
                                <p:cTn id="59" presetID="3" presetClass="entr" presetSubtype="5" fill="hold" nodeType="clickEffect">
                                  <p:stCondLst>
                                    <p:cond delay="0"/>
                                  </p:stCondLst>
                                  <p:childTnLst>
                                    <p:set>
                                      <p:cBhvr>
                                        <p:cTn id="60" dur="1" fill="hold">
                                          <p:stCondLst>
                                            <p:cond delay="0"/>
                                          </p:stCondLst>
                                        </p:cTn>
                                        <p:tgtEl>
                                          <p:spTgt spid="172035"/>
                                        </p:tgtEl>
                                        <p:attrNameLst>
                                          <p:attrName>style.visibility</p:attrName>
                                        </p:attrNameLst>
                                      </p:cBhvr>
                                      <p:to>
                                        <p:strVal val="visible"/>
                                      </p:to>
                                    </p:set>
                                    <p:animEffect transition="in" filter="blinds(vertical)">
                                      <p:cBhvr>
                                        <p:cTn id="61" dur="500"/>
                                        <p:tgtEl>
                                          <p:spTgt spid="172035"/>
                                        </p:tgtEl>
                                      </p:cBhvr>
                                    </p:animEffect>
                                  </p:childTnLst>
                                </p:cTn>
                              </p:par>
                            </p:childTnLst>
                          </p:cTn>
                        </p:par>
                      </p:childTnLst>
                    </p:cTn>
                  </p:par>
                  <p:par>
                    <p:cTn id="62" fill="hold" nodeType="clickPar">
                      <p:stCondLst>
                        <p:cond delay="indefinite"/>
                      </p:stCondLst>
                      <p:childTnLst>
                        <p:par>
                          <p:cTn id="63" fill="hold" nodeType="withGroup">
                            <p:stCondLst>
                              <p:cond delay="0"/>
                            </p:stCondLst>
                            <p:childTnLst>
                              <p:par>
                                <p:cTn id="64" presetID="5" presetClass="entr" presetSubtype="10" fill="hold" nodeType="clickEffect">
                                  <p:stCondLst>
                                    <p:cond delay="0"/>
                                  </p:stCondLst>
                                  <p:childTnLst>
                                    <p:set>
                                      <p:cBhvr>
                                        <p:cTn id="65" dur="1" fill="hold">
                                          <p:stCondLst>
                                            <p:cond delay="0"/>
                                          </p:stCondLst>
                                        </p:cTn>
                                        <p:tgtEl>
                                          <p:spTgt spid="172057"/>
                                        </p:tgtEl>
                                        <p:attrNameLst>
                                          <p:attrName>style.visibility</p:attrName>
                                        </p:attrNameLst>
                                      </p:cBhvr>
                                      <p:to>
                                        <p:strVal val="visible"/>
                                      </p:to>
                                    </p:set>
                                    <p:animEffect transition="in" filter="checkerboard(across)">
                                      <p:cBhvr>
                                        <p:cTn id="66" dur="500"/>
                                        <p:tgtEl>
                                          <p:spTgt spid="172057"/>
                                        </p:tgtEl>
                                      </p:cBhvr>
                                    </p:animEffect>
                                  </p:childTnLst>
                                </p:cTn>
                              </p:par>
                            </p:childTnLst>
                          </p:cTn>
                        </p:par>
                      </p:childTnLst>
                    </p:cTn>
                  </p:par>
                  <p:par>
                    <p:cTn id="67" fill="hold" nodeType="clickPar">
                      <p:stCondLst>
                        <p:cond delay="indefinite"/>
                      </p:stCondLst>
                      <p:childTnLst>
                        <p:par>
                          <p:cTn id="68" fill="hold" nodeType="withGroup">
                            <p:stCondLst>
                              <p:cond delay="0"/>
                            </p:stCondLst>
                            <p:childTnLst>
                              <p:par>
                                <p:cTn id="69" presetID="3" presetClass="entr" presetSubtype="5" fill="hold" nodeType="clickEffect">
                                  <p:stCondLst>
                                    <p:cond delay="0"/>
                                  </p:stCondLst>
                                  <p:childTnLst>
                                    <p:set>
                                      <p:cBhvr>
                                        <p:cTn id="70" dur="1" fill="hold">
                                          <p:stCondLst>
                                            <p:cond delay="0"/>
                                          </p:stCondLst>
                                        </p:cTn>
                                        <p:tgtEl>
                                          <p:spTgt spid="172085"/>
                                        </p:tgtEl>
                                        <p:attrNameLst>
                                          <p:attrName>style.visibility</p:attrName>
                                        </p:attrNameLst>
                                      </p:cBhvr>
                                      <p:to>
                                        <p:strVal val="visible"/>
                                      </p:to>
                                    </p:set>
                                    <p:animEffect transition="in" filter="blinds(vertical)">
                                      <p:cBhvr>
                                        <p:cTn id="71" dur="500"/>
                                        <p:tgtEl>
                                          <p:spTgt spid="172085"/>
                                        </p:tgtEl>
                                      </p:cBhvr>
                                    </p:animEffect>
                                  </p:childTnLst>
                                </p:cTn>
                              </p:par>
                            </p:childTnLst>
                          </p:cTn>
                        </p:par>
                      </p:childTnLst>
                    </p:cTn>
                  </p:par>
                  <p:par>
                    <p:cTn id="72" fill="hold" nodeType="clickPar">
                      <p:stCondLst>
                        <p:cond delay="indefinite"/>
                      </p:stCondLst>
                      <p:childTnLst>
                        <p:par>
                          <p:cTn id="73" fill="hold" nodeType="withGroup">
                            <p:stCondLst>
                              <p:cond delay="0"/>
                            </p:stCondLst>
                            <p:childTnLst>
                              <p:par>
                                <p:cTn id="74" presetID="3" presetClass="entr" presetSubtype="5" fill="hold" nodeType="clickEffect">
                                  <p:stCondLst>
                                    <p:cond delay="0"/>
                                  </p:stCondLst>
                                  <p:childTnLst>
                                    <p:set>
                                      <p:cBhvr>
                                        <p:cTn id="75" dur="1" fill="hold">
                                          <p:stCondLst>
                                            <p:cond delay="0"/>
                                          </p:stCondLst>
                                        </p:cTn>
                                        <p:tgtEl>
                                          <p:spTgt spid="172034"/>
                                        </p:tgtEl>
                                        <p:attrNameLst>
                                          <p:attrName>style.visibility</p:attrName>
                                        </p:attrNameLst>
                                      </p:cBhvr>
                                      <p:to>
                                        <p:strVal val="visible"/>
                                      </p:to>
                                    </p:set>
                                    <p:animEffect transition="in" filter="blinds(vertical)">
                                      <p:cBhvr>
                                        <p:cTn id="76" dur="500"/>
                                        <p:tgtEl>
                                          <p:spTgt spid="172034"/>
                                        </p:tgtEl>
                                      </p:cBhvr>
                                    </p:animEffect>
                                  </p:childTnLst>
                                </p:cTn>
                              </p:par>
                            </p:childTnLst>
                          </p:cTn>
                        </p:par>
                      </p:childTnLst>
                    </p:cTn>
                  </p:par>
                  <p:par>
                    <p:cTn id="77" fill="hold" nodeType="clickPar">
                      <p:stCondLst>
                        <p:cond delay="indefinite"/>
                      </p:stCondLst>
                      <p:childTnLst>
                        <p:par>
                          <p:cTn id="78" fill="hold" nodeType="withGroup">
                            <p:stCondLst>
                              <p:cond delay="0"/>
                            </p:stCondLst>
                            <p:childTnLst>
                              <p:par>
                                <p:cTn id="79" presetID="3" presetClass="entr" presetSubtype="5" fill="hold" nodeType="clickEffect">
                                  <p:stCondLst>
                                    <p:cond delay="0"/>
                                  </p:stCondLst>
                                  <p:childTnLst>
                                    <p:set>
                                      <p:cBhvr>
                                        <p:cTn id="80" dur="1" fill="hold">
                                          <p:stCondLst>
                                            <p:cond delay="0"/>
                                          </p:stCondLst>
                                        </p:cTn>
                                        <p:tgtEl>
                                          <p:spTgt spid="172063"/>
                                        </p:tgtEl>
                                        <p:attrNameLst>
                                          <p:attrName>style.visibility</p:attrName>
                                        </p:attrNameLst>
                                      </p:cBhvr>
                                      <p:to>
                                        <p:strVal val="visible"/>
                                      </p:to>
                                    </p:set>
                                    <p:animEffect transition="in" filter="blinds(vertical)">
                                      <p:cBhvr>
                                        <p:cTn id="81" dur="500"/>
                                        <p:tgtEl>
                                          <p:spTgt spid="172063"/>
                                        </p:tgtEl>
                                      </p:cBhvr>
                                    </p:animEffect>
                                  </p:childTnLst>
                                </p:cTn>
                              </p:par>
                            </p:childTnLst>
                          </p:cTn>
                        </p:par>
                      </p:childTnLst>
                    </p:cTn>
                  </p:par>
                  <p:par>
                    <p:cTn id="82" fill="hold" nodeType="clickPar">
                      <p:stCondLst>
                        <p:cond delay="indefinite"/>
                      </p:stCondLst>
                      <p:childTnLst>
                        <p:par>
                          <p:cTn id="83" fill="hold" nodeType="withGroup">
                            <p:stCondLst>
                              <p:cond delay="0"/>
                            </p:stCondLst>
                            <p:childTnLst>
                              <p:par>
                                <p:cTn id="84" presetID="4" presetClass="entr" presetSubtype="32" fill="hold" nodeType="clickEffect">
                                  <p:stCondLst>
                                    <p:cond delay="0"/>
                                  </p:stCondLst>
                                  <p:childTnLst>
                                    <p:set>
                                      <p:cBhvr>
                                        <p:cTn id="85" dur="1" fill="hold">
                                          <p:stCondLst>
                                            <p:cond delay="0"/>
                                          </p:stCondLst>
                                        </p:cTn>
                                        <p:tgtEl>
                                          <p:spTgt spid="172076"/>
                                        </p:tgtEl>
                                        <p:attrNameLst>
                                          <p:attrName>style.visibility</p:attrName>
                                        </p:attrNameLst>
                                      </p:cBhvr>
                                      <p:to>
                                        <p:strVal val="visible"/>
                                      </p:to>
                                    </p:set>
                                    <p:animEffect transition="in" filter="box(out)">
                                      <p:cBhvr>
                                        <p:cTn id="86" dur="500"/>
                                        <p:tgtEl>
                                          <p:spTgt spid="172076"/>
                                        </p:tgtEl>
                                      </p:cBhvr>
                                    </p:animEffect>
                                  </p:childTnLst>
                                </p:cTn>
                              </p:par>
                            </p:childTnLst>
                          </p:cTn>
                        </p:par>
                      </p:childTnLst>
                    </p:cTn>
                  </p:par>
                  <p:par>
                    <p:cTn id="87" fill="hold" nodeType="clickPar">
                      <p:stCondLst>
                        <p:cond delay="indefinite"/>
                      </p:stCondLst>
                      <p:childTnLst>
                        <p:par>
                          <p:cTn id="88" fill="hold" nodeType="withGroup">
                            <p:stCondLst>
                              <p:cond delay="0"/>
                            </p:stCondLst>
                            <p:childTnLst>
                              <p:par>
                                <p:cTn id="89" presetID="3" presetClass="entr" presetSubtype="5" fill="hold" nodeType="clickEffect">
                                  <p:stCondLst>
                                    <p:cond delay="0"/>
                                  </p:stCondLst>
                                  <p:childTnLst>
                                    <p:set>
                                      <p:cBhvr>
                                        <p:cTn id="90" dur="1" fill="hold">
                                          <p:stCondLst>
                                            <p:cond delay="0"/>
                                          </p:stCondLst>
                                        </p:cTn>
                                        <p:tgtEl>
                                          <p:spTgt spid="172087"/>
                                        </p:tgtEl>
                                        <p:attrNameLst>
                                          <p:attrName>style.visibility</p:attrName>
                                        </p:attrNameLst>
                                      </p:cBhvr>
                                      <p:to>
                                        <p:strVal val="visible"/>
                                      </p:to>
                                    </p:set>
                                    <p:animEffect transition="in" filter="blinds(vertical)">
                                      <p:cBhvr>
                                        <p:cTn id="91" dur="500"/>
                                        <p:tgtEl>
                                          <p:spTgt spid="172087"/>
                                        </p:tgtEl>
                                      </p:cBhvr>
                                    </p:animEffect>
                                  </p:childTnLst>
                                </p:cTn>
                              </p:par>
                            </p:childTnLst>
                          </p:cTn>
                        </p:par>
                      </p:childTnLst>
                    </p:cTn>
                  </p:par>
                  <p:par>
                    <p:cTn id="92" fill="hold" nodeType="clickPar">
                      <p:stCondLst>
                        <p:cond delay="indefinite"/>
                      </p:stCondLst>
                      <p:childTnLst>
                        <p:par>
                          <p:cTn id="93" fill="hold" nodeType="withGroup">
                            <p:stCondLst>
                              <p:cond delay="0"/>
                            </p:stCondLst>
                            <p:childTnLst>
                              <p:par>
                                <p:cTn id="94" presetID="4" presetClass="entr" presetSubtype="32" fill="hold" nodeType="clickEffect">
                                  <p:stCondLst>
                                    <p:cond delay="0"/>
                                  </p:stCondLst>
                                  <p:childTnLst>
                                    <p:set>
                                      <p:cBhvr>
                                        <p:cTn id="95" dur="1" fill="hold">
                                          <p:stCondLst>
                                            <p:cond delay="0"/>
                                          </p:stCondLst>
                                        </p:cTn>
                                        <p:tgtEl>
                                          <p:spTgt spid="172082"/>
                                        </p:tgtEl>
                                        <p:attrNameLst>
                                          <p:attrName>style.visibility</p:attrName>
                                        </p:attrNameLst>
                                      </p:cBhvr>
                                      <p:to>
                                        <p:strVal val="visible"/>
                                      </p:to>
                                    </p:set>
                                    <p:animEffect transition="in" filter="box(out)">
                                      <p:cBhvr>
                                        <p:cTn id="96" dur="500"/>
                                        <p:tgtEl>
                                          <p:spTgt spid="172082"/>
                                        </p:tgtEl>
                                      </p:cBhvr>
                                    </p:animEffect>
                                  </p:childTnLst>
                                </p:cTn>
                              </p:par>
                            </p:childTnLst>
                          </p:cTn>
                        </p:par>
                      </p:childTnLst>
                    </p:cTn>
                  </p:par>
                  <p:par>
                    <p:cTn id="97" fill="hold" nodeType="clickPar">
                      <p:stCondLst>
                        <p:cond delay="indefinite"/>
                      </p:stCondLst>
                      <p:childTnLst>
                        <p:par>
                          <p:cTn id="98" fill="hold" nodeType="withGroup">
                            <p:stCondLst>
                              <p:cond delay="0"/>
                            </p:stCondLst>
                            <p:childTnLst>
                              <p:par>
                                <p:cTn id="99" presetID="45" presetClass="entr" presetSubtype="0" fill="hold" grpId="0" nodeType="clickEffect">
                                  <p:stCondLst>
                                    <p:cond delay="0"/>
                                  </p:stCondLst>
                                  <p:iterate type="lt">
                                    <p:tmPct val="10000"/>
                                  </p:iterate>
                                  <p:childTnLst>
                                    <p:set>
                                      <p:cBhvr>
                                        <p:cTn id="100" dur="1" fill="hold">
                                          <p:stCondLst>
                                            <p:cond delay="0"/>
                                          </p:stCondLst>
                                        </p:cTn>
                                        <p:tgtEl>
                                          <p:spTgt spid="172039"/>
                                        </p:tgtEl>
                                        <p:attrNameLst>
                                          <p:attrName>style.visibility</p:attrName>
                                        </p:attrNameLst>
                                      </p:cBhvr>
                                      <p:to>
                                        <p:strVal val="visible"/>
                                      </p:to>
                                    </p:set>
                                    <p:animEffect transition="in" filter="fade">
                                      <p:cBhvr>
                                        <p:cTn id="101" dur="2000"/>
                                        <p:tgtEl>
                                          <p:spTgt spid="172039"/>
                                        </p:tgtEl>
                                      </p:cBhvr>
                                    </p:animEffect>
                                    <p:anim calcmode="lin" valueType="num">
                                      <p:cBhvr>
                                        <p:cTn id="102" dur="2000" fill="hold"/>
                                        <p:tgtEl>
                                          <p:spTgt spid="172039"/>
                                        </p:tgtEl>
                                        <p:attrNameLst>
                                          <p:attrName>ppt_w</p:attrName>
                                        </p:attrNameLst>
                                      </p:cBhvr>
                                      <p:tavLst>
                                        <p:tav tm="0" fmla="#ppt_w*sin(2.5*pi*$)">
                                          <p:val>
                                            <p:fltVal val="0"/>
                                          </p:val>
                                        </p:tav>
                                        <p:tav tm="100000">
                                          <p:val>
                                            <p:fltVal val="1"/>
                                          </p:val>
                                        </p:tav>
                                      </p:tavLst>
                                    </p:anim>
                                    <p:anim calcmode="lin" valueType="num">
                                      <p:cBhvr>
                                        <p:cTn id="103" dur="2000" fill="hold"/>
                                        <p:tgtEl>
                                          <p:spTgt spid="172039"/>
                                        </p:tgtEl>
                                        <p:attrNameLst>
                                          <p:attrName>ppt_h</p:attrName>
                                        </p:attrNameLst>
                                      </p:cBhvr>
                                      <p:tavLst>
                                        <p:tav tm="0">
                                          <p:val>
                                            <p:strVal val="#ppt_h"/>
                                          </p:val>
                                        </p:tav>
                                        <p:tav tm="100000">
                                          <p:val>
                                            <p:strVal val="#ppt_h"/>
                                          </p:val>
                                        </p:tav>
                                      </p:tavLst>
                                    </p:anim>
                                  </p:childTnLst>
                                </p:cTn>
                              </p:par>
                            </p:childTnLst>
                          </p:cTn>
                        </p:par>
                      </p:childTnLst>
                    </p:cTn>
                  </p:par>
                  <p:par>
                    <p:cTn id="104" fill="hold" nodeType="clickPar">
                      <p:stCondLst>
                        <p:cond delay="indefinite"/>
                      </p:stCondLst>
                      <p:childTnLst>
                        <p:par>
                          <p:cTn id="105" fill="hold" nodeType="withGroup">
                            <p:stCondLst>
                              <p:cond delay="0"/>
                            </p:stCondLst>
                            <p:childTnLst>
                              <p:par>
                                <p:cTn id="106" presetID="4" presetClass="entr" presetSubtype="32" fill="hold" nodeType="clickEffect">
                                  <p:stCondLst>
                                    <p:cond delay="0"/>
                                  </p:stCondLst>
                                  <p:childTnLst>
                                    <p:set>
                                      <p:cBhvr>
                                        <p:cTn id="107" dur="1" fill="hold">
                                          <p:stCondLst>
                                            <p:cond delay="0"/>
                                          </p:stCondLst>
                                        </p:cTn>
                                        <p:tgtEl>
                                          <p:spTgt spid="172073"/>
                                        </p:tgtEl>
                                        <p:attrNameLst>
                                          <p:attrName>style.visibility</p:attrName>
                                        </p:attrNameLst>
                                      </p:cBhvr>
                                      <p:to>
                                        <p:strVal val="visible"/>
                                      </p:to>
                                    </p:set>
                                    <p:animEffect transition="in" filter="box(out)">
                                      <p:cBhvr>
                                        <p:cTn id="108" dur="500"/>
                                        <p:tgtEl>
                                          <p:spTgt spid="172073"/>
                                        </p:tgtEl>
                                      </p:cBhvr>
                                    </p:animEffect>
                                  </p:childTnLst>
                                </p:cTn>
                              </p:par>
                            </p:childTnLst>
                          </p:cTn>
                        </p:par>
                      </p:childTnLst>
                    </p:cTn>
                  </p:par>
                  <p:par>
                    <p:cTn id="109" fill="hold" nodeType="clickPar">
                      <p:stCondLst>
                        <p:cond delay="indefinite"/>
                      </p:stCondLst>
                      <p:childTnLst>
                        <p:par>
                          <p:cTn id="110" fill="hold" nodeType="withGroup">
                            <p:stCondLst>
                              <p:cond delay="0"/>
                            </p:stCondLst>
                            <p:childTnLst>
                              <p:par>
                                <p:cTn id="111" presetID="3" presetClass="entr" presetSubtype="5" fill="hold" nodeType="clickEffect">
                                  <p:stCondLst>
                                    <p:cond delay="0"/>
                                  </p:stCondLst>
                                  <p:childTnLst>
                                    <p:set>
                                      <p:cBhvr>
                                        <p:cTn id="112" dur="1" fill="hold">
                                          <p:stCondLst>
                                            <p:cond delay="0"/>
                                          </p:stCondLst>
                                        </p:cTn>
                                        <p:tgtEl>
                                          <p:spTgt spid="172086"/>
                                        </p:tgtEl>
                                        <p:attrNameLst>
                                          <p:attrName>style.visibility</p:attrName>
                                        </p:attrNameLst>
                                      </p:cBhvr>
                                      <p:to>
                                        <p:strVal val="visible"/>
                                      </p:to>
                                    </p:set>
                                    <p:animEffect transition="in" filter="blinds(vertical)">
                                      <p:cBhvr>
                                        <p:cTn id="113" dur="500"/>
                                        <p:tgtEl>
                                          <p:spTgt spid="172086"/>
                                        </p:tgtEl>
                                      </p:cBhvr>
                                    </p:animEffect>
                                  </p:childTnLst>
                                </p:cTn>
                              </p:par>
                            </p:childTnLst>
                          </p:cTn>
                        </p:par>
                      </p:childTnLst>
                    </p:cTn>
                  </p:par>
                  <p:par>
                    <p:cTn id="114" fill="hold" nodeType="clickPar">
                      <p:stCondLst>
                        <p:cond delay="indefinite"/>
                      </p:stCondLst>
                      <p:childTnLst>
                        <p:par>
                          <p:cTn id="115" fill="hold" nodeType="withGroup">
                            <p:stCondLst>
                              <p:cond delay="0"/>
                            </p:stCondLst>
                            <p:childTnLst>
                              <p:par>
                                <p:cTn id="116" presetID="4" presetClass="entr" presetSubtype="32" fill="hold" nodeType="clickEffect">
                                  <p:stCondLst>
                                    <p:cond delay="0"/>
                                  </p:stCondLst>
                                  <p:childTnLst>
                                    <p:set>
                                      <p:cBhvr>
                                        <p:cTn id="117" dur="1" fill="hold">
                                          <p:stCondLst>
                                            <p:cond delay="0"/>
                                          </p:stCondLst>
                                        </p:cTn>
                                        <p:tgtEl>
                                          <p:spTgt spid="172079"/>
                                        </p:tgtEl>
                                        <p:attrNameLst>
                                          <p:attrName>style.visibility</p:attrName>
                                        </p:attrNameLst>
                                      </p:cBhvr>
                                      <p:to>
                                        <p:strVal val="visible"/>
                                      </p:to>
                                    </p:set>
                                    <p:animEffect transition="in" filter="box(out)">
                                      <p:cBhvr>
                                        <p:cTn id="118" dur="500"/>
                                        <p:tgtEl>
                                          <p:spTgt spid="172079"/>
                                        </p:tgtEl>
                                      </p:cBhvr>
                                    </p:animEffect>
                                  </p:childTnLst>
                                </p:cTn>
                              </p:par>
                            </p:childTnLst>
                          </p:cTn>
                        </p:par>
                      </p:childTnLst>
                    </p:cTn>
                  </p:par>
                  <p:par>
                    <p:cTn id="119" fill="hold" nodeType="clickPar">
                      <p:stCondLst>
                        <p:cond delay="indefinite"/>
                      </p:stCondLst>
                      <p:childTnLst>
                        <p:par>
                          <p:cTn id="120" fill="hold" nodeType="withGroup">
                            <p:stCondLst>
                              <p:cond delay="0"/>
                            </p:stCondLst>
                            <p:childTnLst>
                              <p:par>
                                <p:cTn id="121" presetID="45" presetClass="entr" presetSubtype="0" fill="hold" nodeType="clickEffect">
                                  <p:stCondLst>
                                    <p:cond delay="0"/>
                                  </p:stCondLst>
                                  <p:iterate type="lt">
                                    <p:tmPct val="10000"/>
                                  </p:iterate>
                                  <p:childTnLst>
                                    <p:set>
                                      <p:cBhvr>
                                        <p:cTn id="122" dur="1" fill="hold">
                                          <p:stCondLst>
                                            <p:cond delay="0"/>
                                          </p:stCondLst>
                                        </p:cTn>
                                        <p:tgtEl>
                                          <p:spTgt spid="172049">
                                            <p:txEl>
                                              <p:pRg st="0" end="0"/>
                                            </p:txEl>
                                          </p:spTgt>
                                        </p:tgtEl>
                                        <p:attrNameLst>
                                          <p:attrName>style.visibility</p:attrName>
                                        </p:attrNameLst>
                                      </p:cBhvr>
                                      <p:to>
                                        <p:strVal val="visible"/>
                                      </p:to>
                                    </p:set>
                                    <p:animEffect transition="in" filter="fade">
                                      <p:cBhvr>
                                        <p:cTn id="123" dur="2000"/>
                                        <p:tgtEl>
                                          <p:spTgt spid="172049">
                                            <p:txEl>
                                              <p:pRg st="0" end="0"/>
                                            </p:txEl>
                                          </p:spTgt>
                                        </p:tgtEl>
                                      </p:cBhvr>
                                    </p:animEffect>
                                    <p:anim calcmode="lin" valueType="num">
                                      <p:cBhvr>
                                        <p:cTn id="124" dur="2000" fill="hold"/>
                                        <p:tgtEl>
                                          <p:spTgt spid="172049">
                                            <p:txEl>
                                              <p:pRg st="0" end="0"/>
                                            </p:txEl>
                                          </p:spTgt>
                                        </p:tgtEl>
                                        <p:attrNameLst>
                                          <p:attrName>ppt_w</p:attrName>
                                        </p:attrNameLst>
                                      </p:cBhvr>
                                      <p:tavLst>
                                        <p:tav tm="0" fmla="#ppt_w*sin(2.5*pi*$)">
                                          <p:val>
                                            <p:fltVal val="0"/>
                                          </p:val>
                                        </p:tav>
                                        <p:tav tm="100000">
                                          <p:val>
                                            <p:fltVal val="1"/>
                                          </p:val>
                                        </p:tav>
                                      </p:tavLst>
                                    </p:anim>
                                    <p:anim calcmode="lin" valueType="num">
                                      <p:cBhvr>
                                        <p:cTn id="125" dur="2000" fill="hold"/>
                                        <p:tgtEl>
                                          <p:spTgt spid="172049">
                                            <p:txEl>
                                              <p:pRg st="0" end="0"/>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2039" grpId="0"/>
      <p:bldP spid="172053" grpId="0"/>
      <p:bldP spid="172054" grpId="0"/>
      <p:bldP spid="172055" grpId="0"/>
      <p:bldP spid="172056"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Bilde 2">
            <a:extLst>
              <a:ext uri="{FF2B5EF4-FFF2-40B4-BE49-F238E27FC236}">
                <a16:creationId xmlns:a16="http://schemas.microsoft.com/office/drawing/2014/main" id="{4F9844B3-3363-4130-952E-1CB2E680F61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2205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4755" name="Rectangle 3">
            <a:extLst>
              <a:ext uri="{FF2B5EF4-FFF2-40B4-BE49-F238E27FC236}">
                <a16:creationId xmlns:a16="http://schemas.microsoft.com/office/drawing/2014/main" id="{5EED12A3-C3B8-4FFB-8892-078D9A61B969}"/>
              </a:ext>
            </a:extLst>
          </p:cNvPr>
          <p:cNvSpPr>
            <a:spLocks noChangeArrowheads="1"/>
          </p:cNvSpPr>
          <p:nvPr/>
        </p:nvSpPr>
        <p:spPr bwMode="auto">
          <a:xfrm>
            <a:off x="0" y="260350"/>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nb-NO" altLang="nb-NO" sz="5400" b="1" i="1">
                <a:solidFill>
                  <a:schemeClr val="bg1"/>
                </a:solidFill>
                <a:latin typeface="Baskerville Old Face" panose="02020602080505020303" pitchFamily="18" charset="0"/>
              </a:rPr>
              <a:t> Tips til reaksjonsfasen</a:t>
            </a:r>
            <a:endParaRPr lang="en-US" altLang="nb-NO" sz="5400" b="1" i="1">
              <a:solidFill>
                <a:schemeClr val="bg1"/>
              </a:solidFill>
              <a:latin typeface="Baskerville Old Face" panose="02020602080505020303" pitchFamily="18" charset="0"/>
            </a:endParaRPr>
          </a:p>
        </p:txBody>
      </p:sp>
      <p:sp>
        <p:nvSpPr>
          <p:cNvPr id="74756" name="Rectangle 4">
            <a:extLst>
              <a:ext uri="{FF2B5EF4-FFF2-40B4-BE49-F238E27FC236}">
                <a16:creationId xmlns:a16="http://schemas.microsoft.com/office/drawing/2014/main" id="{016D3DB7-5A7E-42CA-A889-D62754946325}"/>
              </a:ext>
            </a:extLst>
          </p:cNvPr>
          <p:cNvSpPr>
            <a:spLocks noChangeArrowheads="1"/>
          </p:cNvSpPr>
          <p:nvPr/>
        </p:nvSpPr>
        <p:spPr bwMode="auto">
          <a:xfrm>
            <a:off x="2886075" y="2925763"/>
            <a:ext cx="6119813" cy="2014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defRPr>
                <a:solidFill>
                  <a:schemeClr val="tx1"/>
                </a:solidFill>
                <a:latin typeface="Arial" panose="020B0604020202020204" pitchFamily="34" charset="0"/>
              </a:defRPr>
            </a:lvl1pPr>
            <a:lvl2pPr marL="800100" indent="-342900">
              <a:defRPr>
                <a:solidFill>
                  <a:schemeClr val="tx1"/>
                </a:solidFill>
                <a:latin typeface="Arial" panose="020B0604020202020204" pitchFamily="34" charset="0"/>
              </a:defRPr>
            </a:lvl2pPr>
            <a:lvl3pPr marL="1257300" indent="-342900">
              <a:defRPr>
                <a:solidFill>
                  <a:schemeClr val="tx1"/>
                </a:solidFill>
                <a:latin typeface="Arial" panose="020B0604020202020204" pitchFamily="34" charset="0"/>
              </a:defRPr>
            </a:lvl3pPr>
            <a:lvl4pPr marL="1714500" indent="-342900">
              <a:defRPr>
                <a:solidFill>
                  <a:schemeClr val="tx1"/>
                </a:solidFill>
                <a:latin typeface="Arial" panose="020B0604020202020204" pitchFamily="34" charset="0"/>
              </a:defRPr>
            </a:lvl4pPr>
            <a:lvl5pPr marL="2171700" indent="-342900">
              <a:defRPr>
                <a:solidFill>
                  <a:schemeClr val="tx1"/>
                </a:solidFill>
                <a:latin typeface="Arial" panose="020B0604020202020204" pitchFamily="34" charset="0"/>
              </a:defRPr>
            </a:lvl5pPr>
            <a:lvl6pPr marL="2628900" indent="-342900" eaLnBrk="0" fontAlgn="base" hangingPunct="0">
              <a:spcBef>
                <a:spcPct val="0"/>
              </a:spcBef>
              <a:spcAft>
                <a:spcPct val="0"/>
              </a:spcAft>
              <a:defRPr>
                <a:solidFill>
                  <a:schemeClr val="tx1"/>
                </a:solidFill>
                <a:latin typeface="Arial" panose="020B0604020202020204" pitchFamily="34" charset="0"/>
              </a:defRPr>
            </a:lvl6pPr>
            <a:lvl7pPr marL="3086100" indent="-342900" eaLnBrk="0" fontAlgn="base" hangingPunct="0">
              <a:spcBef>
                <a:spcPct val="0"/>
              </a:spcBef>
              <a:spcAft>
                <a:spcPct val="0"/>
              </a:spcAft>
              <a:defRPr>
                <a:solidFill>
                  <a:schemeClr val="tx1"/>
                </a:solidFill>
                <a:latin typeface="Arial" panose="020B0604020202020204" pitchFamily="34" charset="0"/>
              </a:defRPr>
            </a:lvl7pPr>
            <a:lvl8pPr marL="3543300" indent="-342900" eaLnBrk="0" fontAlgn="base" hangingPunct="0">
              <a:spcBef>
                <a:spcPct val="0"/>
              </a:spcBef>
              <a:spcAft>
                <a:spcPct val="0"/>
              </a:spcAft>
              <a:defRPr>
                <a:solidFill>
                  <a:schemeClr val="tx1"/>
                </a:solidFill>
                <a:latin typeface="Arial" panose="020B0604020202020204" pitchFamily="34" charset="0"/>
              </a:defRPr>
            </a:lvl8pPr>
            <a:lvl9pPr marL="4000500" indent="-3429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nb-NO" altLang="nb-NO" sz="2500">
                <a:latin typeface="Baskerville Old Face" panose="02020602080505020303" pitchFamily="18" charset="0"/>
              </a:rPr>
              <a:t>- 	Ikke vær redd for å spørre – få deg en venn</a:t>
            </a:r>
          </a:p>
          <a:p>
            <a:pPr eaLnBrk="1" hangingPunct="1">
              <a:buFontTx/>
              <a:buChar char="-"/>
            </a:pPr>
            <a:r>
              <a:rPr lang="nb-NO" altLang="nb-NO" sz="2500">
                <a:latin typeface="Baskerville Old Face" panose="02020602080505020303" pitchFamily="18" charset="0"/>
              </a:rPr>
              <a:t>Gi deg selv tid </a:t>
            </a:r>
          </a:p>
          <a:p>
            <a:pPr eaLnBrk="1" hangingPunct="1">
              <a:buFontTx/>
              <a:buChar char="-"/>
            </a:pPr>
            <a:r>
              <a:rPr lang="nb-NO" altLang="nb-NO" sz="2500">
                <a:latin typeface="Baskerville Old Face" panose="02020602080505020303" pitchFamily="18" charset="0"/>
              </a:rPr>
              <a:t>Nysgjerrig over kritisk </a:t>
            </a:r>
          </a:p>
          <a:p>
            <a:pPr eaLnBrk="1" hangingPunct="1">
              <a:buFontTx/>
              <a:buChar char="-"/>
            </a:pPr>
            <a:r>
              <a:rPr lang="nb-NO" altLang="nb-NO" sz="2500">
                <a:latin typeface="Baskerville Old Face" panose="02020602080505020303" pitchFamily="18" charset="0"/>
              </a:rPr>
              <a:t>Aldri bestem hjemreise midt i kultursjokket!</a:t>
            </a:r>
          </a:p>
          <a:p>
            <a:pPr eaLnBrk="1" hangingPunct="1">
              <a:buFontTx/>
              <a:buChar char="-"/>
            </a:pPr>
            <a:r>
              <a:rPr lang="nb-NO" altLang="nb-NO" sz="2500">
                <a:latin typeface="Baskerville Old Face" panose="02020602080505020303" pitchFamily="18" charset="0"/>
              </a:rPr>
              <a:t>Bibelvers og søk Gud</a:t>
            </a:r>
          </a:p>
        </p:txBody>
      </p:sp>
      <p:pic>
        <p:nvPicPr>
          <p:cNvPr id="74757" name="Bilde 2">
            <a:extLst>
              <a:ext uri="{FF2B5EF4-FFF2-40B4-BE49-F238E27FC236}">
                <a16:creationId xmlns:a16="http://schemas.microsoft.com/office/drawing/2014/main" id="{FC1C0B44-D3AE-49D2-B56B-8F871762BAC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8113" y="2565400"/>
            <a:ext cx="2333625" cy="272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Bilde 2">
            <a:extLst>
              <a:ext uri="{FF2B5EF4-FFF2-40B4-BE49-F238E27FC236}">
                <a16:creationId xmlns:a16="http://schemas.microsoft.com/office/drawing/2014/main" id="{AD488900-7E8F-4931-A6CC-FB55C937E52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3284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6803" name="Rectangle 3">
            <a:extLst>
              <a:ext uri="{FF2B5EF4-FFF2-40B4-BE49-F238E27FC236}">
                <a16:creationId xmlns:a16="http://schemas.microsoft.com/office/drawing/2014/main" id="{8BFDFD3F-1FD2-48E2-95DB-C80D479F5417}"/>
              </a:ext>
            </a:extLst>
          </p:cNvPr>
          <p:cNvSpPr>
            <a:spLocks noChangeArrowheads="1"/>
          </p:cNvSpPr>
          <p:nvPr/>
        </p:nvSpPr>
        <p:spPr bwMode="auto">
          <a:xfrm>
            <a:off x="150813" y="1268413"/>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nb-NO" altLang="nb-NO" sz="5400" b="1" i="1">
                <a:solidFill>
                  <a:schemeClr val="bg1"/>
                </a:solidFill>
                <a:latin typeface="Baskerville Old Face" panose="02020602080505020303" pitchFamily="18" charset="0"/>
              </a:rPr>
              <a:t>Bearbeidingsfasen</a:t>
            </a:r>
            <a:endParaRPr lang="en-US" altLang="nb-NO" sz="5400" b="1" i="1">
              <a:solidFill>
                <a:schemeClr val="bg1"/>
              </a:solidFill>
              <a:latin typeface="Baskerville Old Face" panose="02020602080505020303" pitchFamily="18" charset="0"/>
            </a:endParaRPr>
          </a:p>
        </p:txBody>
      </p:sp>
      <p:sp>
        <p:nvSpPr>
          <p:cNvPr id="76804" name="Rectangle 4">
            <a:extLst>
              <a:ext uri="{FF2B5EF4-FFF2-40B4-BE49-F238E27FC236}">
                <a16:creationId xmlns:a16="http://schemas.microsoft.com/office/drawing/2014/main" id="{6A0BFFF0-56BE-4122-A87B-96BD9A753D9A}"/>
              </a:ext>
            </a:extLst>
          </p:cNvPr>
          <p:cNvSpPr>
            <a:spLocks noChangeArrowheads="1"/>
          </p:cNvSpPr>
          <p:nvPr/>
        </p:nvSpPr>
        <p:spPr bwMode="auto">
          <a:xfrm>
            <a:off x="158750" y="3463925"/>
            <a:ext cx="8877300" cy="1246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defRPr>
                <a:solidFill>
                  <a:schemeClr val="tx1"/>
                </a:solidFill>
                <a:latin typeface="Arial" panose="020B0604020202020204" pitchFamily="34" charset="0"/>
              </a:defRPr>
            </a:lvl1pPr>
            <a:lvl2pPr marL="800100" indent="-342900">
              <a:defRPr>
                <a:solidFill>
                  <a:schemeClr val="tx1"/>
                </a:solidFill>
                <a:latin typeface="Arial" panose="020B0604020202020204" pitchFamily="34" charset="0"/>
              </a:defRPr>
            </a:lvl2pPr>
            <a:lvl3pPr marL="1257300" indent="-342900">
              <a:defRPr>
                <a:solidFill>
                  <a:schemeClr val="tx1"/>
                </a:solidFill>
                <a:latin typeface="Arial" panose="020B0604020202020204" pitchFamily="34" charset="0"/>
              </a:defRPr>
            </a:lvl3pPr>
            <a:lvl4pPr marL="1714500" indent="-342900">
              <a:defRPr>
                <a:solidFill>
                  <a:schemeClr val="tx1"/>
                </a:solidFill>
                <a:latin typeface="Arial" panose="020B0604020202020204" pitchFamily="34" charset="0"/>
              </a:defRPr>
            </a:lvl4pPr>
            <a:lvl5pPr marL="2171700" indent="-342900">
              <a:defRPr>
                <a:solidFill>
                  <a:schemeClr val="tx1"/>
                </a:solidFill>
                <a:latin typeface="Arial" panose="020B0604020202020204" pitchFamily="34" charset="0"/>
              </a:defRPr>
            </a:lvl5pPr>
            <a:lvl6pPr marL="2628900" indent="-342900" eaLnBrk="0" fontAlgn="base" hangingPunct="0">
              <a:spcBef>
                <a:spcPct val="0"/>
              </a:spcBef>
              <a:spcAft>
                <a:spcPct val="0"/>
              </a:spcAft>
              <a:defRPr>
                <a:solidFill>
                  <a:schemeClr val="tx1"/>
                </a:solidFill>
                <a:latin typeface="Arial" panose="020B0604020202020204" pitchFamily="34" charset="0"/>
              </a:defRPr>
            </a:lvl6pPr>
            <a:lvl7pPr marL="3086100" indent="-342900" eaLnBrk="0" fontAlgn="base" hangingPunct="0">
              <a:spcBef>
                <a:spcPct val="0"/>
              </a:spcBef>
              <a:spcAft>
                <a:spcPct val="0"/>
              </a:spcAft>
              <a:defRPr>
                <a:solidFill>
                  <a:schemeClr val="tx1"/>
                </a:solidFill>
                <a:latin typeface="Arial" panose="020B0604020202020204" pitchFamily="34" charset="0"/>
              </a:defRPr>
            </a:lvl7pPr>
            <a:lvl8pPr marL="3543300" indent="-342900" eaLnBrk="0" fontAlgn="base" hangingPunct="0">
              <a:spcBef>
                <a:spcPct val="0"/>
              </a:spcBef>
              <a:spcAft>
                <a:spcPct val="0"/>
              </a:spcAft>
              <a:defRPr>
                <a:solidFill>
                  <a:schemeClr val="tx1"/>
                </a:solidFill>
                <a:latin typeface="Arial" panose="020B0604020202020204" pitchFamily="34" charset="0"/>
              </a:defRPr>
            </a:lvl8pPr>
            <a:lvl9pPr marL="4000500" indent="-342900" eaLnBrk="0" fontAlgn="base" hangingPunct="0">
              <a:spcBef>
                <a:spcPct val="0"/>
              </a:spcBef>
              <a:spcAft>
                <a:spcPct val="0"/>
              </a:spcAft>
              <a:defRPr>
                <a:solidFill>
                  <a:schemeClr val="tx1"/>
                </a:solidFill>
                <a:latin typeface="Arial" panose="020B0604020202020204" pitchFamily="34" charset="0"/>
              </a:defRPr>
            </a:lvl9pPr>
          </a:lstStyle>
          <a:p>
            <a:pPr>
              <a:buFontTx/>
              <a:buChar char="-"/>
            </a:pPr>
            <a:r>
              <a:rPr lang="nb-NO" altLang="nb-NO" sz="2500">
                <a:latin typeface="Baskerville Old Face" panose="02020602080505020303" pitchFamily="18" charset="0"/>
              </a:rPr>
              <a:t>Realistisk bilde av situasjonen</a:t>
            </a:r>
          </a:p>
          <a:p>
            <a:pPr>
              <a:buFontTx/>
              <a:buChar char="-"/>
            </a:pPr>
            <a:r>
              <a:rPr lang="nb-NO" altLang="nb-NO" sz="2500">
                <a:latin typeface="Baskerville Old Face" panose="02020602080505020303" pitchFamily="18" charset="0"/>
              </a:rPr>
              <a:t>Humoristiske sans og selvironi</a:t>
            </a:r>
          </a:p>
          <a:p>
            <a:pPr>
              <a:buFontTx/>
              <a:buChar char="-"/>
            </a:pPr>
            <a:r>
              <a:rPr lang="nb-NO" altLang="nb-NO" sz="2500">
                <a:latin typeface="Baskerville Old Face" panose="02020602080505020303" pitchFamily="18" charset="0"/>
              </a:rPr>
              <a:t>Ikke ta det personlig </a:t>
            </a:r>
            <a:r>
              <a:rPr lang="nb-NO" altLang="nb-NO" sz="1400">
                <a:latin typeface="Baskerville Old Face" panose="02020602080505020303" pitchFamily="18" charset="0"/>
              </a:rPr>
              <a:t>– Kulturen har skylda, men vi har ansvaret</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38" name="Bilde 2">
            <a:extLst>
              <a:ext uri="{FF2B5EF4-FFF2-40B4-BE49-F238E27FC236}">
                <a16:creationId xmlns:a16="http://schemas.microsoft.com/office/drawing/2014/main" id="{6B71A81D-1978-437D-8193-7F12BF7E740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8100"/>
            <a:ext cx="9144000" cy="173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39" name="Picture 2">
            <a:extLst>
              <a:ext uri="{FF2B5EF4-FFF2-40B4-BE49-F238E27FC236}">
                <a16:creationId xmlns:a16="http://schemas.microsoft.com/office/drawing/2014/main" id="{9965D6F9-9B2E-4519-9346-3A9B37C8235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24300" y="3284538"/>
            <a:ext cx="1371600" cy="144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Diagram 3">
            <a:extLst>
              <a:ext uri="{FF2B5EF4-FFF2-40B4-BE49-F238E27FC236}">
                <a16:creationId xmlns:a16="http://schemas.microsoft.com/office/drawing/2014/main" id="{47108CAF-E846-4681-8375-36E57232DD4B}"/>
              </a:ext>
            </a:extLst>
          </p:cNvPr>
          <p:cNvGrpSpPr>
            <a:grpSpLocks/>
          </p:cNvGrpSpPr>
          <p:nvPr/>
        </p:nvGrpSpPr>
        <p:grpSpPr bwMode="auto">
          <a:xfrm>
            <a:off x="0" y="1447800"/>
            <a:ext cx="9144000" cy="5257800"/>
            <a:chOff x="192" y="1009"/>
            <a:chExt cx="5376" cy="2832"/>
          </a:xfrm>
        </p:grpSpPr>
        <p:sp>
          <p:nvSpPr>
            <p:cNvPr id="3" name="_s5124">
              <a:extLst>
                <a:ext uri="{FF2B5EF4-FFF2-40B4-BE49-F238E27FC236}">
                  <a16:creationId xmlns:a16="http://schemas.microsoft.com/office/drawing/2014/main" id="{25C61F9B-2678-484A-847B-E8CF57568857}"/>
                </a:ext>
              </a:extLst>
            </p:cNvPr>
            <p:cNvSpPr>
              <a:spLocks noChangeArrowheads="1" noTextEdit="1"/>
            </p:cNvSpPr>
            <p:nvPr/>
          </p:nvSpPr>
          <p:spPr bwMode="auto">
            <a:xfrm>
              <a:off x="2350" y="1221"/>
              <a:ext cx="1060" cy="1060"/>
            </a:xfrm>
            <a:custGeom>
              <a:avLst/>
              <a:gdLst>
                <a:gd name="G0" fmla="+- -5636096 0 0"/>
                <a:gd name="G1" fmla="+- -7012352 0 0"/>
                <a:gd name="G2" fmla="+- -5636096 0 -7012352"/>
                <a:gd name="G3" fmla="+- 10800 0 0"/>
                <a:gd name="G4" fmla="+- 0 0 -5636096"/>
                <a:gd name="T0" fmla="*/ 360 256 1"/>
                <a:gd name="T1" fmla="*/ 0 256 1"/>
                <a:gd name="G5" fmla="+- G2 T0 T1"/>
                <a:gd name="G6" fmla="?: G2 G2 G5"/>
                <a:gd name="G7" fmla="+- 0 0 G6"/>
                <a:gd name="G8" fmla="+- 7200 0 0"/>
                <a:gd name="G9" fmla="+- 0 0 -7012352"/>
                <a:gd name="G10" fmla="+- 7200 0 2700"/>
                <a:gd name="G11" fmla="cos G10 -5636096"/>
                <a:gd name="G12" fmla="sin G10 -5636096"/>
                <a:gd name="G13" fmla="cos 13500 -5636096"/>
                <a:gd name="G14" fmla="sin 13500 -5636096"/>
                <a:gd name="G15" fmla="+- G11 10800 0"/>
                <a:gd name="G16" fmla="+- G12 10800 0"/>
                <a:gd name="G17" fmla="+- G13 10800 0"/>
                <a:gd name="G18" fmla="+- G14 10800 0"/>
                <a:gd name="G19" fmla="*/ 7200 1 2"/>
                <a:gd name="G20" fmla="+- G19 5400 0"/>
                <a:gd name="G21" fmla="cos G20 -5636096"/>
                <a:gd name="G22" fmla="sin G20 -5636096"/>
                <a:gd name="G23" fmla="+- G21 10800 0"/>
                <a:gd name="G24" fmla="+- G12 G23 G22"/>
                <a:gd name="G25" fmla="+- G22 G23 G11"/>
                <a:gd name="G26" fmla="cos 10800 -5636096"/>
                <a:gd name="G27" fmla="sin 10800 -5636096"/>
                <a:gd name="G28" fmla="cos 7200 -5636096"/>
                <a:gd name="G29" fmla="sin 7200 -5636096"/>
                <a:gd name="G30" fmla="+- G26 10800 0"/>
                <a:gd name="G31" fmla="+- G27 10800 0"/>
                <a:gd name="G32" fmla="+- G28 10800 0"/>
                <a:gd name="G33" fmla="+- G29 10800 0"/>
                <a:gd name="G34" fmla="+- G19 5400 0"/>
                <a:gd name="G35" fmla="cos G34 -7012352"/>
                <a:gd name="G36" fmla="sin G34 -7012352"/>
                <a:gd name="G37" fmla="+/ -7012352 -5636096 2"/>
                <a:gd name="T2" fmla="*/ 180 256 1"/>
                <a:gd name="T3" fmla="*/ 0 256 1"/>
                <a:gd name="G38" fmla="+- G37 T2 T3"/>
                <a:gd name="G39" fmla="?: G2 G37 G38"/>
                <a:gd name="G40" fmla="cos 10800 G39"/>
                <a:gd name="G41" fmla="sin 10800 G39"/>
                <a:gd name="G42" fmla="cos 7200 G39"/>
                <a:gd name="G43" fmla="sin 7200 G39"/>
                <a:gd name="G44" fmla="+- G40 10800 0"/>
                <a:gd name="G45" fmla="+- G41 10800 0"/>
                <a:gd name="G46" fmla="+- G42 10800 0"/>
                <a:gd name="G47" fmla="+- G43 10800 0"/>
                <a:gd name="G48" fmla="+- G35 10800 0"/>
                <a:gd name="G49" fmla="+- G36 10800 0"/>
                <a:gd name="T4" fmla="*/ 9577 w 21600"/>
                <a:gd name="T5" fmla="*/ 69 h 21600"/>
                <a:gd name="T6" fmla="*/ 8168 w 21600"/>
                <a:gd name="T7" fmla="*/ 2193 h 21600"/>
                <a:gd name="T8" fmla="*/ 9984 w 21600"/>
                <a:gd name="T9" fmla="*/ 3646 h 21600"/>
                <a:gd name="T10" fmla="*/ 11741 w 21600"/>
                <a:gd name="T11" fmla="*/ -2668 h 21600"/>
                <a:gd name="T12" fmla="*/ 15916 w 21600"/>
                <a:gd name="T13" fmla="*/ 2135 h 21600"/>
                <a:gd name="T14" fmla="*/ 11113 w 21600"/>
                <a:gd name="T15" fmla="*/ 6310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1302" y="3617"/>
                  </a:moveTo>
                  <a:cubicBezTo>
                    <a:pt x="11135" y="3605"/>
                    <a:pt x="10967" y="3600"/>
                    <a:pt x="10800" y="3600"/>
                  </a:cubicBezTo>
                  <a:cubicBezTo>
                    <a:pt x="10086" y="3600"/>
                    <a:pt x="9377" y="3706"/>
                    <a:pt x="8694" y="3914"/>
                  </a:cubicBezTo>
                  <a:lnTo>
                    <a:pt x="7642" y="471"/>
                  </a:lnTo>
                  <a:cubicBezTo>
                    <a:pt x="8665" y="159"/>
                    <a:pt x="9729" y="0"/>
                    <a:pt x="10800" y="0"/>
                  </a:cubicBezTo>
                  <a:cubicBezTo>
                    <a:pt x="11051" y="0"/>
                    <a:pt x="11302" y="8"/>
                    <a:pt x="11553" y="26"/>
                  </a:cubicBezTo>
                  <a:lnTo>
                    <a:pt x="11741" y="-2668"/>
                  </a:lnTo>
                  <a:lnTo>
                    <a:pt x="15916" y="2135"/>
                  </a:lnTo>
                  <a:lnTo>
                    <a:pt x="11113" y="6310"/>
                  </a:lnTo>
                  <a:lnTo>
                    <a:pt x="11302" y="3617"/>
                  </a:lnTo>
                  <a:close/>
                </a:path>
              </a:pathLst>
            </a:custGeom>
            <a:gradFill rotWithShape="1">
              <a:gsLst>
                <a:gs pos="0">
                  <a:schemeClr val="bg1"/>
                </a:gs>
                <a:gs pos="100000">
                  <a:schemeClr val="hlink"/>
                </a:gs>
              </a:gsLst>
              <a:lin ang="18900000" scaled="1"/>
            </a:gradFill>
            <a:ln w="9525">
              <a:miter lim="800000"/>
              <a:headEnd/>
              <a:tailEnd/>
            </a:ln>
            <a:scene3d>
              <a:camera prst="legacyPerspectiveTopRight"/>
              <a:lightRig rig="legacyFlat3" dir="b"/>
            </a:scene3d>
            <a:sp3d extrusionH="887400" prstMaterial="legacyMatte">
              <a:bevelT w="13500" h="13500" prst="angle"/>
              <a:bevelB w="13500" h="13500" prst="angle"/>
              <a:extrusionClr>
                <a:schemeClr val="hlink"/>
              </a:extrusionClr>
              <a:contourClr>
                <a:schemeClr val="hlink"/>
              </a:contourClr>
            </a:sp3d>
          </p:spPr>
          <p:txBody>
            <a:bodyPr vert="horz" wrap="square" lIns="91440" tIns="45720" rIns="91440" bIns="45720" numCol="1" anchor="ctr" anchorCtr="0" compatLnSpc="1">
              <a:prstTxWarp prst="textNoShape">
                <a:avLst/>
              </a:prstTxWarp>
              <a:flatTx/>
            </a:bodyPr>
            <a:lstStyle/>
            <a:p>
              <a:endParaRPr lang="nb-NO"/>
            </a:p>
          </p:txBody>
        </p:sp>
        <p:sp>
          <p:nvSpPr>
            <p:cNvPr id="4" name="_s5125">
              <a:extLst>
                <a:ext uri="{FF2B5EF4-FFF2-40B4-BE49-F238E27FC236}">
                  <a16:creationId xmlns:a16="http://schemas.microsoft.com/office/drawing/2014/main" id="{8EBCEAA2-E493-49E6-A1F2-FD50E18A9B4E}"/>
                </a:ext>
              </a:extLst>
            </p:cNvPr>
            <p:cNvSpPr>
              <a:spLocks noChangeArrowheads="1" noTextEdit="1"/>
            </p:cNvSpPr>
            <p:nvPr/>
          </p:nvSpPr>
          <p:spPr bwMode="auto">
            <a:xfrm rot="3060000">
              <a:off x="2877" y="1475"/>
              <a:ext cx="1060" cy="1060"/>
            </a:xfrm>
            <a:custGeom>
              <a:avLst/>
              <a:gdLst>
                <a:gd name="G0" fmla="+- -5636096 0 0"/>
                <a:gd name="G1" fmla="+- -7012352 0 0"/>
                <a:gd name="G2" fmla="+- -5636096 0 -7012352"/>
                <a:gd name="G3" fmla="+- 10800 0 0"/>
                <a:gd name="G4" fmla="+- 0 0 -5636096"/>
                <a:gd name="T0" fmla="*/ 360 256 1"/>
                <a:gd name="T1" fmla="*/ 0 256 1"/>
                <a:gd name="G5" fmla="+- G2 T0 T1"/>
                <a:gd name="G6" fmla="?: G2 G2 G5"/>
                <a:gd name="G7" fmla="+- 0 0 G6"/>
                <a:gd name="G8" fmla="+- 7200 0 0"/>
                <a:gd name="G9" fmla="+- 0 0 -7012352"/>
                <a:gd name="G10" fmla="+- 7200 0 2700"/>
                <a:gd name="G11" fmla="cos G10 -5636096"/>
                <a:gd name="G12" fmla="sin G10 -5636096"/>
                <a:gd name="G13" fmla="cos 13500 -5636096"/>
                <a:gd name="G14" fmla="sin 13500 -5636096"/>
                <a:gd name="G15" fmla="+- G11 10800 0"/>
                <a:gd name="G16" fmla="+- G12 10800 0"/>
                <a:gd name="G17" fmla="+- G13 10800 0"/>
                <a:gd name="G18" fmla="+- G14 10800 0"/>
                <a:gd name="G19" fmla="*/ 7200 1 2"/>
                <a:gd name="G20" fmla="+- G19 5400 0"/>
                <a:gd name="G21" fmla="cos G20 -5636096"/>
                <a:gd name="G22" fmla="sin G20 -5636096"/>
                <a:gd name="G23" fmla="+- G21 10800 0"/>
                <a:gd name="G24" fmla="+- G12 G23 G22"/>
                <a:gd name="G25" fmla="+- G22 G23 G11"/>
                <a:gd name="G26" fmla="cos 10800 -5636096"/>
                <a:gd name="G27" fmla="sin 10800 -5636096"/>
                <a:gd name="G28" fmla="cos 7200 -5636096"/>
                <a:gd name="G29" fmla="sin 7200 -5636096"/>
                <a:gd name="G30" fmla="+- G26 10800 0"/>
                <a:gd name="G31" fmla="+- G27 10800 0"/>
                <a:gd name="G32" fmla="+- G28 10800 0"/>
                <a:gd name="G33" fmla="+- G29 10800 0"/>
                <a:gd name="G34" fmla="+- G19 5400 0"/>
                <a:gd name="G35" fmla="cos G34 -7012352"/>
                <a:gd name="G36" fmla="sin G34 -7012352"/>
                <a:gd name="G37" fmla="+/ -7012352 -5636096 2"/>
                <a:gd name="T2" fmla="*/ 180 256 1"/>
                <a:gd name="T3" fmla="*/ 0 256 1"/>
                <a:gd name="G38" fmla="+- G37 T2 T3"/>
                <a:gd name="G39" fmla="?: G2 G37 G38"/>
                <a:gd name="G40" fmla="cos 10800 G39"/>
                <a:gd name="G41" fmla="sin 10800 G39"/>
                <a:gd name="G42" fmla="cos 7200 G39"/>
                <a:gd name="G43" fmla="sin 7200 G39"/>
                <a:gd name="G44" fmla="+- G40 10800 0"/>
                <a:gd name="G45" fmla="+- G41 10800 0"/>
                <a:gd name="G46" fmla="+- G42 10800 0"/>
                <a:gd name="G47" fmla="+- G43 10800 0"/>
                <a:gd name="G48" fmla="+- G35 10800 0"/>
                <a:gd name="G49" fmla="+- G36 10800 0"/>
                <a:gd name="T4" fmla="*/ 9577 w 21600"/>
                <a:gd name="T5" fmla="*/ 69 h 21600"/>
                <a:gd name="T6" fmla="*/ 8168 w 21600"/>
                <a:gd name="T7" fmla="*/ 2193 h 21600"/>
                <a:gd name="T8" fmla="*/ 9984 w 21600"/>
                <a:gd name="T9" fmla="*/ 3646 h 21600"/>
                <a:gd name="T10" fmla="*/ 11741 w 21600"/>
                <a:gd name="T11" fmla="*/ -2668 h 21600"/>
                <a:gd name="T12" fmla="*/ 15916 w 21600"/>
                <a:gd name="T13" fmla="*/ 2135 h 21600"/>
                <a:gd name="T14" fmla="*/ 11113 w 21600"/>
                <a:gd name="T15" fmla="*/ 6310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1302" y="3617"/>
                  </a:moveTo>
                  <a:cubicBezTo>
                    <a:pt x="11135" y="3605"/>
                    <a:pt x="10967" y="3600"/>
                    <a:pt x="10800" y="3600"/>
                  </a:cubicBezTo>
                  <a:cubicBezTo>
                    <a:pt x="10086" y="3600"/>
                    <a:pt x="9377" y="3706"/>
                    <a:pt x="8694" y="3914"/>
                  </a:cubicBezTo>
                  <a:lnTo>
                    <a:pt x="7642" y="471"/>
                  </a:lnTo>
                  <a:cubicBezTo>
                    <a:pt x="8665" y="159"/>
                    <a:pt x="9729" y="0"/>
                    <a:pt x="10800" y="0"/>
                  </a:cubicBezTo>
                  <a:cubicBezTo>
                    <a:pt x="11051" y="0"/>
                    <a:pt x="11302" y="8"/>
                    <a:pt x="11553" y="26"/>
                  </a:cubicBezTo>
                  <a:lnTo>
                    <a:pt x="11741" y="-2668"/>
                  </a:lnTo>
                  <a:lnTo>
                    <a:pt x="15916" y="2135"/>
                  </a:lnTo>
                  <a:lnTo>
                    <a:pt x="11113" y="6310"/>
                  </a:lnTo>
                  <a:lnTo>
                    <a:pt x="11302" y="3617"/>
                  </a:lnTo>
                  <a:close/>
                </a:path>
              </a:pathLst>
            </a:custGeom>
            <a:gradFill rotWithShape="1">
              <a:gsLst>
                <a:gs pos="0">
                  <a:schemeClr val="bg1"/>
                </a:gs>
                <a:gs pos="100000">
                  <a:schemeClr val="accent2"/>
                </a:gs>
              </a:gsLst>
              <a:lin ang="18900000" scaled="1"/>
            </a:gradFill>
            <a:ln w="9525">
              <a:miter lim="800000"/>
              <a:headEnd/>
              <a:tailEnd/>
            </a:ln>
            <a:scene3d>
              <a:camera prst="legacyPerspectiveTopRight"/>
              <a:lightRig rig="legacyFlat3" dir="b"/>
            </a:scene3d>
            <a:sp3d extrusionH="887400" prstMaterial="legacyMatte">
              <a:bevelT w="13500" h="13500" prst="angle"/>
              <a:bevelB w="13500" h="13500" prst="angle"/>
              <a:extrusionClr>
                <a:schemeClr val="accent2"/>
              </a:extrusionClr>
              <a:contourClr>
                <a:schemeClr val="accent2"/>
              </a:contourClr>
            </a:sp3d>
          </p:spPr>
          <p:txBody>
            <a:bodyPr vert="horz" wrap="square" lIns="91440" tIns="45720" rIns="91440" bIns="45720" numCol="1" anchor="ctr" anchorCtr="0" compatLnSpc="1">
              <a:prstTxWarp prst="textNoShape">
                <a:avLst/>
              </a:prstTxWarp>
              <a:flatTx/>
            </a:bodyPr>
            <a:lstStyle/>
            <a:p>
              <a:endParaRPr lang="nb-NO"/>
            </a:p>
          </p:txBody>
        </p:sp>
        <p:sp>
          <p:nvSpPr>
            <p:cNvPr id="5" name="_s5126">
              <a:extLst>
                <a:ext uri="{FF2B5EF4-FFF2-40B4-BE49-F238E27FC236}">
                  <a16:creationId xmlns:a16="http://schemas.microsoft.com/office/drawing/2014/main" id="{39FF75D2-59BB-46D4-9679-4FEE4B835671}"/>
                </a:ext>
              </a:extLst>
            </p:cNvPr>
            <p:cNvSpPr>
              <a:spLocks noChangeArrowheads="1" noTextEdit="1"/>
            </p:cNvSpPr>
            <p:nvPr/>
          </p:nvSpPr>
          <p:spPr bwMode="auto">
            <a:xfrm rot="6180000">
              <a:off x="3007" y="2045"/>
              <a:ext cx="1060" cy="1060"/>
            </a:xfrm>
            <a:custGeom>
              <a:avLst/>
              <a:gdLst>
                <a:gd name="G0" fmla="+- -5636096 0 0"/>
                <a:gd name="G1" fmla="+- -7012352 0 0"/>
                <a:gd name="G2" fmla="+- -5636096 0 -7012352"/>
                <a:gd name="G3" fmla="+- 10800 0 0"/>
                <a:gd name="G4" fmla="+- 0 0 -5636096"/>
                <a:gd name="T0" fmla="*/ 360 256 1"/>
                <a:gd name="T1" fmla="*/ 0 256 1"/>
                <a:gd name="G5" fmla="+- G2 T0 T1"/>
                <a:gd name="G6" fmla="?: G2 G2 G5"/>
                <a:gd name="G7" fmla="+- 0 0 G6"/>
                <a:gd name="G8" fmla="+- 7200 0 0"/>
                <a:gd name="G9" fmla="+- 0 0 -7012352"/>
                <a:gd name="G10" fmla="+- 7200 0 2700"/>
                <a:gd name="G11" fmla="cos G10 -5636096"/>
                <a:gd name="G12" fmla="sin G10 -5636096"/>
                <a:gd name="G13" fmla="cos 13500 -5636096"/>
                <a:gd name="G14" fmla="sin 13500 -5636096"/>
                <a:gd name="G15" fmla="+- G11 10800 0"/>
                <a:gd name="G16" fmla="+- G12 10800 0"/>
                <a:gd name="G17" fmla="+- G13 10800 0"/>
                <a:gd name="G18" fmla="+- G14 10800 0"/>
                <a:gd name="G19" fmla="*/ 7200 1 2"/>
                <a:gd name="G20" fmla="+- G19 5400 0"/>
                <a:gd name="G21" fmla="cos G20 -5636096"/>
                <a:gd name="G22" fmla="sin G20 -5636096"/>
                <a:gd name="G23" fmla="+- G21 10800 0"/>
                <a:gd name="G24" fmla="+- G12 G23 G22"/>
                <a:gd name="G25" fmla="+- G22 G23 G11"/>
                <a:gd name="G26" fmla="cos 10800 -5636096"/>
                <a:gd name="G27" fmla="sin 10800 -5636096"/>
                <a:gd name="G28" fmla="cos 7200 -5636096"/>
                <a:gd name="G29" fmla="sin 7200 -5636096"/>
                <a:gd name="G30" fmla="+- G26 10800 0"/>
                <a:gd name="G31" fmla="+- G27 10800 0"/>
                <a:gd name="G32" fmla="+- G28 10800 0"/>
                <a:gd name="G33" fmla="+- G29 10800 0"/>
                <a:gd name="G34" fmla="+- G19 5400 0"/>
                <a:gd name="G35" fmla="cos G34 -7012352"/>
                <a:gd name="G36" fmla="sin G34 -7012352"/>
                <a:gd name="G37" fmla="+/ -7012352 -5636096 2"/>
                <a:gd name="T2" fmla="*/ 180 256 1"/>
                <a:gd name="T3" fmla="*/ 0 256 1"/>
                <a:gd name="G38" fmla="+- G37 T2 T3"/>
                <a:gd name="G39" fmla="?: G2 G37 G38"/>
                <a:gd name="G40" fmla="cos 10800 G39"/>
                <a:gd name="G41" fmla="sin 10800 G39"/>
                <a:gd name="G42" fmla="cos 7200 G39"/>
                <a:gd name="G43" fmla="sin 7200 G39"/>
                <a:gd name="G44" fmla="+- G40 10800 0"/>
                <a:gd name="G45" fmla="+- G41 10800 0"/>
                <a:gd name="G46" fmla="+- G42 10800 0"/>
                <a:gd name="G47" fmla="+- G43 10800 0"/>
                <a:gd name="G48" fmla="+- G35 10800 0"/>
                <a:gd name="G49" fmla="+- G36 10800 0"/>
                <a:gd name="T4" fmla="*/ 9577 w 21600"/>
                <a:gd name="T5" fmla="*/ 69 h 21600"/>
                <a:gd name="T6" fmla="*/ 8168 w 21600"/>
                <a:gd name="T7" fmla="*/ 2193 h 21600"/>
                <a:gd name="T8" fmla="*/ 9984 w 21600"/>
                <a:gd name="T9" fmla="*/ 3646 h 21600"/>
                <a:gd name="T10" fmla="*/ 11741 w 21600"/>
                <a:gd name="T11" fmla="*/ -2668 h 21600"/>
                <a:gd name="T12" fmla="*/ 15916 w 21600"/>
                <a:gd name="T13" fmla="*/ 2135 h 21600"/>
                <a:gd name="T14" fmla="*/ 11113 w 21600"/>
                <a:gd name="T15" fmla="*/ 6310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1302" y="3617"/>
                  </a:moveTo>
                  <a:cubicBezTo>
                    <a:pt x="11135" y="3605"/>
                    <a:pt x="10967" y="3600"/>
                    <a:pt x="10800" y="3600"/>
                  </a:cubicBezTo>
                  <a:cubicBezTo>
                    <a:pt x="10086" y="3600"/>
                    <a:pt x="9377" y="3706"/>
                    <a:pt x="8694" y="3914"/>
                  </a:cubicBezTo>
                  <a:lnTo>
                    <a:pt x="7642" y="471"/>
                  </a:lnTo>
                  <a:cubicBezTo>
                    <a:pt x="8665" y="159"/>
                    <a:pt x="9729" y="0"/>
                    <a:pt x="10800" y="0"/>
                  </a:cubicBezTo>
                  <a:cubicBezTo>
                    <a:pt x="11051" y="0"/>
                    <a:pt x="11302" y="8"/>
                    <a:pt x="11553" y="26"/>
                  </a:cubicBezTo>
                  <a:lnTo>
                    <a:pt x="11741" y="-2668"/>
                  </a:lnTo>
                  <a:lnTo>
                    <a:pt x="15916" y="2135"/>
                  </a:lnTo>
                  <a:lnTo>
                    <a:pt x="11113" y="6310"/>
                  </a:lnTo>
                  <a:lnTo>
                    <a:pt x="11302" y="3617"/>
                  </a:lnTo>
                  <a:close/>
                </a:path>
              </a:pathLst>
            </a:custGeom>
            <a:gradFill rotWithShape="1">
              <a:gsLst>
                <a:gs pos="0">
                  <a:schemeClr val="bg1"/>
                </a:gs>
                <a:gs pos="100000">
                  <a:schemeClr val="accent1"/>
                </a:gs>
              </a:gsLst>
              <a:lin ang="18900000" scaled="1"/>
            </a:gradFill>
            <a:ln w="9525">
              <a:miter lim="800000"/>
              <a:headEnd/>
              <a:tailEnd/>
            </a:ln>
            <a:scene3d>
              <a:camera prst="legacyPerspectiveTopRight"/>
              <a:lightRig rig="legacyFlat3" dir="b"/>
            </a:scene3d>
            <a:sp3d extrusionH="887400" prstMaterial="legacyMatte">
              <a:bevelT w="13500" h="13500" prst="angle"/>
              <a:bevelB w="13500" h="13500" prst="angle"/>
              <a:extrusionClr>
                <a:schemeClr val="accent1"/>
              </a:extrusionClr>
              <a:contourClr>
                <a:schemeClr val="accent1"/>
              </a:contourClr>
            </a:sp3d>
          </p:spPr>
          <p:txBody>
            <a:bodyPr vert="horz" wrap="square" lIns="91440" tIns="45720" rIns="91440" bIns="45720" numCol="1" anchor="ctr" anchorCtr="0" compatLnSpc="1">
              <a:prstTxWarp prst="textNoShape">
                <a:avLst/>
              </a:prstTxWarp>
              <a:flatTx/>
            </a:bodyPr>
            <a:lstStyle/>
            <a:p>
              <a:endParaRPr lang="nb-NO"/>
            </a:p>
          </p:txBody>
        </p:sp>
        <p:sp>
          <p:nvSpPr>
            <p:cNvPr id="6" name="_s5127">
              <a:extLst>
                <a:ext uri="{FF2B5EF4-FFF2-40B4-BE49-F238E27FC236}">
                  <a16:creationId xmlns:a16="http://schemas.microsoft.com/office/drawing/2014/main" id="{9541A907-B6DF-4950-8223-5A778B4CEEBB}"/>
                </a:ext>
              </a:extLst>
            </p:cNvPr>
            <p:cNvSpPr>
              <a:spLocks noChangeArrowheads="1" noTextEdit="1"/>
            </p:cNvSpPr>
            <p:nvPr/>
          </p:nvSpPr>
          <p:spPr bwMode="auto">
            <a:xfrm rot="9240000">
              <a:off x="2642" y="2502"/>
              <a:ext cx="1060" cy="1060"/>
            </a:xfrm>
            <a:custGeom>
              <a:avLst/>
              <a:gdLst>
                <a:gd name="G0" fmla="+- -5636096 0 0"/>
                <a:gd name="G1" fmla="+- -7012352 0 0"/>
                <a:gd name="G2" fmla="+- -5636096 0 -7012352"/>
                <a:gd name="G3" fmla="+- 10800 0 0"/>
                <a:gd name="G4" fmla="+- 0 0 -5636096"/>
                <a:gd name="T0" fmla="*/ 360 256 1"/>
                <a:gd name="T1" fmla="*/ 0 256 1"/>
                <a:gd name="G5" fmla="+- G2 T0 T1"/>
                <a:gd name="G6" fmla="?: G2 G2 G5"/>
                <a:gd name="G7" fmla="+- 0 0 G6"/>
                <a:gd name="G8" fmla="+- 7200 0 0"/>
                <a:gd name="G9" fmla="+- 0 0 -7012352"/>
                <a:gd name="G10" fmla="+- 7200 0 2700"/>
                <a:gd name="G11" fmla="cos G10 -5636096"/>
                <a:gd name="G12" fmla="sin G10 -5636096"/>
                <a:gd name="G13" fmla="cos 13500 -5636096"/>
                <a:gd name="G14" fmla="sin 13500 -5636096"/>
                <a:gd name="G15" fmla="+- G11 10800 0"/>
                <a:gd name="G16" fmla="+- G12 10800 0"/>
                <a:gd name="G17" fmla="+- G13 10800 0"/>
                <a:gd name="G18" fmla="+- G14 10800 0"/>
                <a:gd name="G19" fmla="*/ 7200 1 2"/>
                <a:gd name="G20" fmla="+- G19 5400 0"/>
                <a:gd name="G21" fmla="cos G20 -5636096"/>
                <a:gd name="G22" fmla="sin G20 -5636096"/>
                <a:gd name="G23" fmla="+- G21 10800 0"/>
                <a:gd name="G24" fmla="+- G12 G23 G22"/>
                <a:gd name="G25" fmla="+- G22 G23 G11"/>
                <a:gd name="G26" fmla="cos 10800 -5636096"/>
                <a:gd name="G27" fmla="sin 10800 -5636096"/>
                <a:gd name="G28" fmla="cos 7200 -5636096"/>
                <a:gd name="G29" fmla="sin 7200 -5636096"/>
                <a:gd name="G30" fmla="+- G26 10800 0"/>
                <a:gd name="G31" fmla="+- G27 10800 0"/>
                <a:gd name="G32" fmla="+- G28 10800 0"/>
                <a:gd name="G33" fmla="+- G29 10800 0"/>
                <a:gd name="G34" fmla="+- G19 5400 0"/>
                <a:gd name="G35" fmla="cos G34 -7012352"/>
                <a:gd name="G36" fmla="sin G34 -7012352"/>
                <a:gd name="G37" fmla="+/ -7012352 -5636096 2"/>
                <a:gd name="T2" fmla="*/ 180 256 1"/>
                <a:gd name="T3" fmla="*/ 0 256 1"/>
                <a:gd name="G38" fmla="+- G37 T2 T3"/>
                <a:gd name="G39" fmla="?: G2 G37 G38"/>
                <a:gd name="G40" fmla="cos 10800 G39"/>
                <a:gd name="G41" fmla="sin 10800 G39"/>
                <a:gd name="G42" fmla="cos 7200 G39"/>
                <a:gd name="G43" fmla="sin 7200 G39"/>
                <a:gd name="G44" fmla="+- G40 10800 0"/>
                <a:gd name="G45" fmla="+- G41 10800 0"/>
                <a:gd name="G46" fmla="+- G42 10800 0"/>
                <a:gd name="G47" fmla="+- G43 10800 0"/>
                <a:gd name="G48" fmla="+- G35 10800 0"/>
                <a:gd name="G49" fmla="+- G36 10800 0"/>
                <a:gd name="T4" fmla="*/ 9577 w 21600"/>
                <a:gd name="T5" fmla="*/ 69 h 21600"/>
                <a:gd name="T6" fmla="*/ 8168 w 21600"/>
                <a:gd name="T7" fmla="*/ 2193 h 21600"/>
                <a:gd name="T8" fmla="*/ 9984 w 21600"/>
                <a:gd name="T9" fmla="*/ 3646 h 21600"/>
                <a:gd name="T10" fmla="*/ 11741 w 21600"/>
                <a:gd name="T11" fmla="*/ -2668 h 21600"/>
                <a:gd name="T12" fmla="*/ 15916 w 21600"/>
                <a:gd name="T13" fmla="*/ 2135 h 21600"/>
                <a:gd name="T14" fmla="*/ 11113 w 21600"/>
                <a:gd name="T15" fmla="*/ 6310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1302" y="3617"/>
                  </a:moveTo>
                  <a:cubicBezTo>
                    <a:pt x="11135" y="3605"/>
                    <a:pt x="10967" y="3600"/>
                    <a:pt x="10800" y="3600"/>
                  </a:cubicBezTo>
                  <a:cubicBezTo>
                    <a:pt x="10086" y="3600"/>
                    <a:pt x="9377" y="3706"/>
                    <a:pt x="8694" y="3914"/>
                  </a:cubicBezTo>
                  <a:lnTo>
                    <a:pt x="7642" y="471"/>
                  </a:lnTo>
                  <a:cubicBezTo>
                    <a:pt x="8665" y="159"/>
                    <a:pt x="9729" y="0"/>
                    <a:pt x="10800" y="0"/>
                  </a:cubicBezTo>
                  <a:cubicBezTo>
                    <a:pt x="11051" y="0"/>
                    <a:pt x="11302" y="8"/>
                    <a:pt x="11553" y="26"/>
                  </a:cubicBezTo>
                  <a:lnTo>
                    <a:pt x="11741" y="-2668"/>
                  </a:lnTo>
                  <a:lnTo>
                    <a:pt x="15916" y="2135"/>
                  </a:lnTo>
                  <a:lnTo>
                    <a:pt x="11113" y="6310"/>
                  </a:lnTo>
                  <a:lnTo>
                    <a:pt x="11302" y="3617"/>
                  </a:lnTo>
                  <a:close/>
                </a:path>
              </a:pathLst>
            </a:custGeom>
            <a:gradFill rotWithShape="1">
              <a:gsLst>
                <a:gs pos="0">
                  <a:schemeClr val="bg1"/>
                </a:gs>
                <a:gs pos="100000">
                  <a:schemeClr val="folHlink"/>
                </a:gs>
              </a:gsLst>
              <a:lin ang="18900000" scaled="1"/>
            </a:gradFill>
            <a:ln w="9525">
              <a:miter lim="800000"/>
              <a:headEnd/>
              <a:tailEnd/>
            </a:ln>
            <a:scene3d>
              <a:camera prst="legacyPerspectiveTopRight"/>
              <a:lightRig rig="legacyFlat3" dir="b"/>
            </a:scene3d>
            <a:sp3d extrusionH="887400" prstMaterial="legacyMatte">
              <a:bevelT w="13500" h="13500" prst="angle"/>
              <a:bevelB w="13500" h="13500" prst="angle"/>
              <a:extrusionClr>
                <a:schemeClr val="folHlink"/>
              </a:extrusionClr>
              <a:contourClr>
                <a:schemeClr val="folHlink"/>
              </a:contourClr>
            </a:sp3d>
          </p:spPr>
          <p:txBody>
            <a:bodyPr vert="horz" wrap="square" lIns="91440" tIns="45720" rIns="91440" bIns="45720" numCol="1" anchor="ctr" anchorCtr="0" compatLnSpc="1">
              <a:prstTxWarp prst="textNoShape">
                <a:avLst/>
              </a:prstTxWarp>
              <a:flatTx/>
            </a:bodyPr>
            <a:lstStyle/>
            <a:p>
              <a:endParaRPr lang="nb-NO"/>
            </a:p>
          </p:txBody>
        </p:sp>
        <p:sp>
          <p:nvSpPr>
            <p:cNvPr id="7" name="_s5128">
              <a:extLst>
                <a:ext uri="{FF2B5EF4-FFF2-40B4-BE49-F238E27FC236}">
                  <a16:creationId xmlns:a16="http://schemas.microsoft.com/office/drawing/2014/main" id="{B0ED7099-EF55-4D73-818B-A3DE2B8B5480}"/>
                </a:ext>
              </a:extLst>
            </p:cNvPr>
            <p:cNvSpPr>
              <a:spLocks noChangeArrowheads="1" noTextEdit="1"/>
            </p:cNvSpPr>
            <p:nvPr/>
          </p:nvSpPr>
          <p:spPr bwMode="auto">
            <a:xfrm rot="12360000">
              <a:off x="2057" y="2502"/>
              <a:ext cx="1060" cy="1060"/>
            </a:xfrm>
            <a:custGeom>
              <a:avLst/>
              <a:gdLst>
                <a:gd name="G0" fmla="+- -5636096 0 0"/>
                <a:gd name="G1" fmla="+- -7012352 0 0"/>
                <a:gd name="G2" fmla="+- -5636096 0 -7012352"/>
                <a:gd name="G3" fmla="+- 10800 0 0"/>
                <a:gd name="G4" fmla="+- 0 0 -5636096"/>
                <a:gd name="T0" fmla="*/ 360 256 1"/>
                <a:gd name="T1" fmla="*/ 0 256 1"/>
                <a:gd name="G5" fmla="+- G2 T0 T1"/>
                <a:gd name="G6" fmla="?: G2 G2 G5"/>
                <a:gd name="G7" fmla="+- 0 0 G6"/>
                <a:gd name="G8" fmla="+- 7200 0 0"/>
                <a:gd name="G9" fmla="+- 0 0 -7012352"/>
                <a:gd name="G10" fmla="+- 7200 0 2700"/>
                <a:gd name="G11" fmla="cos G10 -5636096"/>
                <a:gd name="G12" fmla="sin G10 -5636096"/>
                <a:gd name="G13" fmla="cos 13500 -5636096"/>
                <a:gd name="G14" fmla="sin 13500 -5636096"/>
                <a:gd name="G15" fmla="+- G11 10800 0"/>
                <a:gd name="G16" fmla="+- G12 10800 0"/>
                <a:gd name="G17" fmla="+- G13 10800 0"/>
                <a:gd name="G18" fmla="+- G14 10800 0"/>
                <a:gd name="G19" fmla="*/ 7200 1 2"/>
                <a:gd name="G20" fmla="+- G19 5400 0"/>
                <a:gd name="G21" fmla="cos G20 -5636096"/>
                <a:gd name="G22" fmla="sin G20 -5636096"/>
                <a:gd name="G23" fmla="+- G21 10800 0"/>
                <a:gd name="G24" fmla="+- G12 G23 G22"/>
                <a:gd name="G25" fmla="+- G22 G23 G11"/>
                <a:gd name="G26" fmla="cos 10800 -5636096"/>
                <a:gd name="G27" fmla="sin 10800 -5636096"/>
                <a:gd name="G28" fmla="cos 7200 -5636096"/>
                <a:gd name="G29" fmla="sin 7200 -5636096"/>
                <a:gd name="G30" fmla="+- G26 10800 0"/>
                <a:gd name="G31" fmla="+- G27 10800 0"/>
                <a:gd name="G32" fmla="+- G28 10800 0"/>
                <a:gd name="G33" fmla="+- G29 10800 0"/>
                <a:gd name="G34" fmla="+- G19 5400 0"/>
                <a:gd name="G35" fmla="cos G34 -7012352"/>
                <a:gd name="G36" fmla="sin G34 -7012352"/>
                <a:gd name="G37" fmla="+/ -7012352 -5636096 2"/>
                <a:gd name="T2" fmla="*/ 180 256 1"/>
                <a:gd name="T3" fmla="*/ 0 256 1"/>
                <a:gd name="G38" fmla="+- G37 T2 T3"/>
                <a:gd name="G39" fmla="?: G2 G37 G38"/>
                <a:gd name="G40" fmla="cos 10800 G39"/>
                <a:gd name="G41" fmla="sin 10800 G39"/>
                <a:gd name="G42" fmla="cos 7200 G39"/>
                <a:gd name="G43" fmla="sin 7200 G39"/>
                <a:gd name="G44" fmla="+- G40 10800 0"/>
                <a:gd name="G45" fmla="+- G41 10800 0"/>
                <a:gd name="G46" fmla="+- G42 10800 0"/>
                <a:gd name="G47" fmla="+- G43 10800 0"/>
                <a:gd name="G48" fmla="+- G35 10800 0"/>
                <a:gd name="G49" fmla="+- G36 10800 0"/>
                <a:gd name="T4" fmla="*/ 9577 w 21600"/>
                <a:gd name="T5" fmla="*/ 69 h 21600"/>
                <a:gd name="T6" fmla="*/ 8168 w 21600"/>
                <a:gd name="T7" fmla="*/ 2193 h 21600"/>
                <a:gd name="T8" fmla="*/ 9984 w 21600"/>
                <a:gd name="T9" fmla="*/ 3646 h 21600"/>
                <a:gd name="T10" fmla="*/ 11741 w 21600"/>
                <a:gd name="T11" fmla="*/ -2668 h 21600"/>
                <a:gd name="T12" fmla="*/ 15916 w 21600"/>
                <a:gd name="T13" fmla="*/ 2135 h 21600"/>
                <a:gd name="T14" fmla="*/ 11113 w 21600"/>
                <a:gd name="T15" fmla="*/ 6310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1302" y="3617"/>
                  </a:moveTo>
                  <a:cubicBezTo>
                    <a:pt x="11135" y="3605"/>
                    <a:pt x="10967" y="3600"/>
                    <a:pt x="10800" y="3600"/>
                  </a:cubicBezTo>
                  <a:cubicBezTo>
                    <a:pt x="10086" y="3600"/>
                    <a:pt x="9377" y="3706"/>
                    <a:pt x="8694" y="3914"/>
                  </a:cubicBezTo>
                  <a:lnTo>
                    <a:pt x="7642" y="471"/>
                  </a:lnTo>
                  <a:cubicBezTo>
                    <a:pt x="8665" y="159"/>
                    <a:pt x="9729" y="0"/>
                    <a:pt x="10800" y="0"/>
                  </a:cubicBezTo>
                  <a:cubicBezTo>
                    <a:pt x="11051" y="0"/>
                    <a:pt x="11302" y="8"/>
                    <a:pt x="11553" y="26"/>
                  </a:cubicBezTo>
                  <a:lnTo>
                    <a:pt x="11741" y="-2668"/>
                  </a:lnTo>
                  <a:lnTo>
                    <a:pt x="15916" y="2135"/>
                  </a:lnTo>
                  <a:lnTo>
                    <a:pt x="11113" y="6310"/>
                  </a:lnTo>
                  <a:lnTo>
                    <a:pt x="11302" y="3617"/>
                  </a:lnTo>
                  <a:close/>
                </a:path>
              </a:pathLst>
            </a:custGeom>
            <a:gradFill rotWithShape="1">
              <a:gsLst>
                <a:gs pos="0">
                  <a:schemeClr val="bg1"/>
                </a:gs>
                <a:gs pos="100000">
                  <a:schemeClr val="bg2"/>
                </a:gs>
              </a:gsLst>
              <a:lin ang="18900000" scaled="1"/>
            </a:gradFill>
            <a:ln w="9525">
              <a:miter lim="800000"/>
              <a:headEnd/>
              <a:tailEnd/>
            </a:ln>
            <a:scene3d>
              <a:camera prst="legacyPerspectiveTopRight"/>
              <a:lightRig rig="legacyFlat3" dir="b"/>
            </a:scene3d>
            <a:sp3d extrusionH="887400" prstMaterial="legacyMatte">
              <a:bevelT w="13500" h="13500" prst="angle"/>
              <a:bevelB w="13500" h="13500" prst="angle"/>
              <a:extrusionClr>
                <a:schemeClr val="bg2"/>
              </a:extrusionClr>
              <a:contourClr>
                <a:schemeClr val="bg2"/>
              </a:contourClr>
            </a:sp3d>
          </p:spPr>
          <p:txBody>
            <a:bodyPr vert="horz" wrap="square" lIns="91440" tIns="45720" rIns="91440" bIns="45720" numCol="1" anchor="ctr" anchorCtr="0" compatLnSpc="1">
              <a:prstTxWarp prst="textNoShape">
                <a:avLst/>
              </a:prstTxWarp>
              <a:flatTx/>
            </a:bodyPr>
            <a:lstStyle/>
            <a:p>
              <a:endParaRPr lang="nb-NO"/>
            </a:p>
          </p:txBody>
        </p:sp>
        <p:sp>
          <p:nvSpPr>
            <p:cNvPr id="8" name="_s5129">
              <a:extLst>
                <a:ext uri="{FF2B5EF4-FFF2-40B4-BE49-F238E27FC236}">
                  <a16:creationId xmlns:a16="http://schemas.microsoft.com/office/drawing/2014/main" id="{83C2F837-1553-46E0-A56C-16C41E6BC194}"/>
                </a:ext>
              </a:extLst>
            </p:cNvPr>
            <p:cNvSpPr>
              <a:spLocks noChangeArrowheads="1" noTextEdit="1"/>
            </p:cNvSpPr>
            <p:nvPr/>
          </p:nvSpPr>
          <p:spPr bwMode="auto">
            <a:xfrm rot="15420000">
              <a:off x="1692" y="2045"/>
              <a:ext cx="1060" cy="1060"/>
            </a:xfrm>
            <a:custGeom>
              <a:avLst/>
              <a:gdLst>
                <a:gd name="G0" fmla="+- -5636096 0 0"/>
                <a:gd name="G1" fmla="+- -7012352 0 0"/>
                <a:gd name="G2" fmla="+- -5636096 0 -7012352"/>
                <a:gd name="G3" fmla="+- 10800 0 0"/>
                <a:gd name="G4" fmla="+- 0 0 -5636096"/>
                <a:gd name="T0" fmla="*/ 360 256 1"/>
                <a:gd name="T1" fmla="*/ 0 256 1"/>
                <a:gd name="G5" fmla="+- G2 T0 T1"/>
                <a:gd name="G6" fmla="?: G2 G2 G5"/>
                <a:gd name="G7" fmla="+- 0 0 G6"/>
                <a:gd name="G8" fmla="+- 7200 0 0"/>
                <a:gd name="G9" fmla="+- 0 0 -7012352"/>
                <a:gd name="G10" fmla="+- 7200 0 2700"/>
                <a:gd name="G11" fmla="cos G10 -5636096"/>
                <a:gd name="G12" fmla="sin G10 -5636096"/>
                <a:gd name="G13" fmla="cos 13500 -5636096"/>
                <a:gd name="G14" fmla="sin 13500 -5636096"/>
                <a:gd name="G15" fmla="+- G11 10800 0"/>
                <a:gd name="G16" fmla="+- G12 10800 0"/>
                <a:gd name="G17" fmla="+- G13 10800 0"/>
                <a:gd name="G18" fmla="+- G14 10800 0"/>
                <a:gd name="G19" fmla="*/ 7200 1 2"/>
                <a:gd name="G20" fmla="+- G19 5400 0"/>
                <a:gd name="G21" fmla="cos G20 -5636096"/>
                <a:gd name="G22" fmla="sin G20 -5636096"/>
                <a:gd name="G23" fmla="+- G21 10800 0"/>
                <a:gd name="G24" fmla="+- G12 G23 G22"/>
                <a:gd name="G25" fmla="+- G22 G23 G11"/>
                <a:gd name="G26" fmla="cos 10800 -5636096"/>
                <a:gd name="G27" fmla="sin 10800 -5636096"/>
                <a:gd name="G28" fmla="cos 7200 -5636096"/>
                <a:gd name="G29" fmla="sin 7200 -5636096"/>
                <a:gd name="G30" fmla="+- G26 10800 0"/>
                <a:gd name="G31" fmla="+- G27 10800 0"/>
                <a:gd name="G32" fmla="+- G28 10800 0"/>
                <a:gd name="G33" fmla="+- G29 10800 0"/>
                <a:gd name="G34" fmla="+- G19 5400 0"/>
                <a:gd name="G35" fmla="cos G34 -7012352"/>
                <a:gd name="G36" fmla="sin G34 -7012352"/>
                <a:gd name="G37" fmla="+/ -7012352 -5636096 2"/>
                <a:gd name="T2" fmla="*/ 180 256 1"/>
                <a:gd name="T3" fmla="*/ 0 256 1"/>
                <a:gd name="G38" fmla="+- G37 T2 T3"/>
                <a:gd name="G39" fmla="?: G2 G37 G38"/>
                <a:gd name="G40" fmla="cos 10800 G39"/>
                <a:gd name="G41" fmla="sin 10800 G39"/>
                <a:gd name="G42" fmla="cos 7200 G39"/>
                <a:gd name="G43" fmla="sin 7200 G39"/>
                <a:gd name="G44" fmla="+- G40 10800 0"/>
                <a:gd name="G45" fmla="+- G41 10800 0"/>
                <a:gd name="G46" fmla="+- G42 10800 0"/>
                <a:gd name="G47" fmla="+- G43 10800 0"/>
                <a:gd name="G48" fmla="+- G35 10800 0"/>
                <a:gd name="G49" fmla="+- G36 10800 0"/>
                <a:gd name="T4" fmla="*/ 9577 w 21600"/>
                <a:gd name="T5" fmla="*/ 69 h 21600"/>
                <a:gd name="T6" fmla="*/ 8168 w 21600"/>
                <a:gd name="T7" fmla="*/ 2193 h 21600"/>
                <a:gd name="T8" fmla="*/ 9984 w 21600"/>
                <a:gd name="T9" fmla="*/ 3646 h 21600"/>
                <a:gd name="T10" fmla="*/ 11741 w 21600"/>
                <a:gd name="T11" fmla="*/ -2668 h 21600"/>
                <a:gd name="T12" fmla="*/ 15916 w 21600"/>
                <a:gd name="T13" fmla="*/ 2135 h 21600"/>
                <a:gd name="T14" fmla="*/ 11113 w 21600"/>
                <a:gd name="T15" fmla="*/ 6310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1302" y="3617"/>
                  </a:moveTo>
                  <a:cubicBezTo>
                    <a:pt x="11135" y="3605"/>
                    <a:pt x="10967" y="3600"/>
                    <a:pt x="10800" y="3600"/>
                  </a:cubicBezTo>
                  <a:cubicBezTo>
                    <a:pt x="10086" y="3600"/>
                    <a:pt x="9377" y="3706"/>
                    <a:pt x="8694" y="3914"/>
                  </a:cubicBezTo>
                  <a:lnTo>
                    <a:pt x="7642" y="471"/>
                  </a:lnTo>
                  <a:cubicBezTo>
                    <a:pt x="8665" y="159"/>
                    <a:pt x="9729" y="0"/>
                    <a:pt x="10800" y="0"/>
                  </a:cubicBezTo>
                  <a:cubicBezTo>
                    <a:pt x="11051" y="0"/>
                    <a:pt x="11302" y="8"/>
                    <a:pt x="11553" y="26"/>
                  </a:cubicBezTo>
                  <a:lnTo>
                    <a:pt x="11741" y="-2668"/>
                  </a:lnTo>
                  <a:lnTo>
                    <a:pt x="15916" y="2135"/>
                  </a:lnTo>
                  <a:lnTo>
                    <a:pt x="11113" y="6310"/>
                  </a:lnTo>
                  <a:lnTo>
                    <a:pt x="11302" y="3617"/>
                  </a:lnTo>
                  <a:close/>
                </a:path>
              </a:pathLst>
            </a:custGeom>
            <a:gradFill rotWithShape="1">
              <a:gsLst>
                <a:gs pos="0">
                  <a:schemeClr val="bg1"/>
                </a:gs>
                <a:gs pos="100000">
                  <a:schemeClr val="hlink"/>
                </a:gs>
              </a:gsLst>
              <a:lin ang="18900000" scaled="1"/>
            </a:gradFill>
            <a:ln w="9525">
              <a:miter lim="800000"/>
              <a:headEnd/>
              <a:tailEnd/>
            </a:ln>
            <a:scene3d>
              <a:camera prst="legacyPerspectiveTopRight"/>
              <a:lightRig rig="legacyFlat3" dir="b"/>
            </a:scene3d>
            <a:sp3d extrusionH="887400" prstMaterial="legacyMatte">
              <a:bevelT w="13500" h="13500" prst="angle"/>
              <a:bevelB w="13500" h="13500" prst="angle"/>
              <a:extrusionClr>
                <a:schemeClr val="hlink"/>
              </a:extrusionClr>
              <a:contourClr>
                <a:schemeClr val="hlink"/>
              </a:contourClr>
            </a:sp3d>
          </p:spPr>
          <p:txBody>
            <a:bodyPr vert="horz" wrap="square" lIns="91440" tIns="45720" rIns="91440" bIns="45720" numCol="1" anchor="ctr" anchorCtr="0" compatLnSpc="1">
              <a:prstTxWarp prst="textNoShape">
                <a:avLst/>
              </a:prstTxWarp>
              <a:flatTx/>
            </a:bodyPr>
            <a:lstStyle/>
            <a:p>
              <a:endParaRPr lang="nb-NO"/>
            </a:p>
          </p:txBody>
        </p:sp>
        <p:sp>
          <p:nvSpPr>
            <p:cNvPr id="9" name="_s5130">
              <a:extLst>
                <a:ext uri="{FF2B5EF4-FFF2-40B4-BE49-F238E27FC236}">
                  <a16:creationId xmlns:a16="http://schemas.microsoft.com/office/drawing/2014/main" id="{3D5123CA-63ED-480F-89DE-2B8475319EC7}"/>
                </a:ext>
              </a:extLst>
            </p:cNvPr>
            <p:cNvSpPr>
              <a:spLocks noChangeArrowheads="1" noTextEdit="1"/>
            </p:cNvSpPr>
            <p:nvPr/>
          </p:nvSpPr>
          <p:spPr bwMode="auto">
            <a:xfrm rot="18540000">
              <a:off x="1822" y="1474"/>
              <a:ext cx="1060" cy="1060"/>
            </a:xfrm>
            <a:custGeom>
              <a:avLst/>
              <a:gdLst>
                <a:gd name="G0" fmla="+- -5636096 0 0"/>
                <a:gd name="G1" fmla="+- -7012352 0 0"/>
                <a:gd name="G2" fmla="+- -5636096 0 -7012352"/>
                <a:gd name="G3" fmla="+- 10800 0 0"/>
                <a:gd name="G4" fmla="+- 0 0 -5636096"/>
                <a:gd name="T0" fmla="*/ 360 256 1"/>
                <a:gd name="T1" fmla="*/ 0 256 1"/>
                <a:gd name="G5" fmla="+- G2 T0 T1"/>
                <a:gd name="G6" fmla="?: G2 G2 G5"/>
                <a:gd name="G7" fmla="+- 0 0 G6"/>
                <a:gd name="G8" fmla="+- 7200 0 0"/>
                <a:gd name="G9" fmla="+- 0 0 -7012352"/>
                <a:gd name="G10" fmla="+- 7200 0 2700"/>
                <a:gd name="G11" fmla="cos G10 -5636096"/>
                <a:gd name="G12" fmla="sin G10 -5636096"/>
                <a:gd name="G13" fmla="cos 13500 -5636096"/>
                <a:gd name="G14" fmla="sin 13500 -5636096"/>
                <a:gd name="G15" fmla="+- G11 10800 0"/>
                <a:gd name="G16" fmla="+- G12 10800 0"/>
                <a:gd name="G17" fmla="+- G13 10800 0"/>
                <a:gd name="G18" fmla="+- G14 10800 0"/>
                <a:gd name="G19" fmla="*/ 7200 1 2"/>
                <a:gd name="G20" fmla="+- G19 5400 0"/>
                <a:gd name="G21" fmla="cos G20 -5636096"/>
                <a:gd name="G22" fmla="sin G20 -5636096"/>
                <a:gd name="G23" fmla="+- G21 10800 0"/>
                <a:gd name="G24" fmla="+- G12 G23 G22"/>
                <a:gd name="G25" fmla="+- G22 G23 G11"/>
                <a:gd name="G26" fmla="cos 10800 -5636096"/>
                <a:gd name="G27" fmla="sin 10800 -5636096"/>
                <a:gd name="G28" fmla="cos 7200 -5636096"/>
                <a:gd name="G29" fmla="sin 7200 -5636096"/>
                <a:gd name="G30" fmla="+- G26 10800 0"/>
                <a:gd name="G31" fmla="+- G27 10800 0"/>
                <a:gd name="G32" fmla="+- G28 10800 0"/>
                <a:gd name="G33" fmla="+- G29 10800 0"/>
                <a:gd name="G34" fmla="+- G19 5400 0"/>
                <a:gd name="G35" fmla="cos G34 -7012352"/>
                <a:gd name="G36" fmla="sin G34 -7012352"/>
                <a:gd name="G37" fmla="+/ -7012352 -5636096 2"/>
                <a:gd name="T2" fmla="*/ 180 256 1"/>
                <a:gd name="T3" fmla="*/ 0 256 1"/>
                <a:gd name="G38" fmla="+- G37 T2 T3"/>
                <a:gd name="G39" fmla="?: G2 G37 G38"/>
                <a:gd name="G40" fmla="cos 10800 G39"/>
                <a:gd name="G41" fmla="sin 10800 G39"/>
                <a:gd name="G42" fmla="cos 7200 G39"/>
                <a:gd name="G43" fmla="sin 7200 G39"/>
                <a:gd name="G44" fmla="+- G40 10800 0"/>
                <a:gd name="G45" fmla="+- G41 10800 0"/>
                <a:gd name="G46" fmla="+- G42 10800 0"/>
                <a:gd name="G47" fmla="+- G43 10800 0"/>
                <a:gd name="G48" fmla="+- G35 10800 0"/>
                <a:gd name="G49" fmla="+- G36 10800 0"/>
                <a:gd name="T4" fmla="*/ 9577 w 21600"/>
                <a:gd name="T5" fmla="*/ 69 h 21600"/>
                <a:gd name="T6" fmla="*/ 8168 w 21600"/>
                <a:gd name="T7" fmla="*/ 2193 h 21600"/>
                <a:gd name="T8" fmla="*/ 9984 w 21600"/>
                <a:gd name="T9" fmla="*/ 3646 h 21600"/>
                <a:gd name="T10" fmla="*/ 11741 w 21600"/>
                <a:gd name="T11" fmla="*/ -2668 h 21600"/>
                <a:gd name="T12" fmla="*/ 15916 w 21600"/>
                <a:gd name="T13" fmla="*/ 2135 h 21600"/>
                <a:gd name="T14" fmla="*/ 11113 w 21600"/>
                <a:gd name="T15" fmla="*/ 6310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1302" y="3617"/>
                  </a:moveTo>
                  <a:cubicBezTo>
                    <a:pt x="11135" y="3605"/>
                    <a:pt x="10967" y="3600"/>
                    <a:pt x="10800" y="3600"/>
                  </a:cubicBezTo>
                  <a:cubicBezTo>
                    <a:pt x="10086" y="3600"/>
                    <a:pt x="9377" y="3706"/>
                    <a:pt x="8694" y="3914"/>
                  </a:cubicBezTo>
                  <a:lnTo>
                    <a:pt x="7642" y="471"/>
                  </a:lnTo>
                  <a:cubicBezTo>
                    <a:pt x="8665" y="159"/>
                    <a:pt x="9729" y="0"/>
                    <a:pt x="10800" y="0"/>
                  </a:cubicBezTo>
                  <a:cubicBezTo>
                    <a:pt x="11051" y="0"/>
                    <a:pt x="11302" y="8"/>
                    <a:pt x="11553" y="26"/>
                  </a:cubicBezTo>
                  <a:lnTo>
                    <a:pt x="11741" y="-2668"/>
                  </a:lnTo>
                  <a:lnTo>
                    <a:pt x="15916" y="2135"/>
                  </a:lnTo>
                  <a:lnTo>
                    <a:pt x="11113" y="6310"/>
                  </a:lnTo>
                  <a:lnTo>
                    <a:pt x="11302" y="3617"/>
                  </a:lnTo>
                  <a:close/>
                </a:path>
              </a:pathLst>
            </a:custGeom>
            <a:gradFill rotWithShape="1">
              <a:gsLst>
                <a:gs pos="0">
                  <a:schemeClr val="bg1"/>
                </a:gs>
                <a:gs pos="100000">
                  <a:schemeClr val="accent2"/>
                </a:gs>
              </a:gsLst>
              <a:lin ang="18900000" scaled="1"/>
            </a:gradFill>
            <a:ln w="9525">
              <a:miter lim="800000"/>
              <a:headEnd/>
              <a:tailEnd/>
            </a:ln>
            <a:scene3d>
              <a:camera prst="legacyPerspectiveTopRight"/>
              <a:lightRig rig="legacyFlat3" dir="b"/>
            </a:scene3d>
            <a:sp3d extrusionH="887400" prstMaterial="legacyMatte">
              <a:bevelT w="13500" h="13500" prst="angle"/>
              <a:bevelB w="13500" h="13500" prst="angle"/>
              <a:extrusionClr>
                <a:schemeClr val="accent2"/>
              </a:extrusionClr>
              <a:contourClr>
                <a:schemeClr val="accent2"/>
              </a:contourClr>
            </a:sp3d>
          </p:spPr>
          <p:txBody>
            <a:bodyPr vert="horz" wrap="square" lIns="91440" tIns="45720" rIns="91440" bIns="45720" numCol="1" anchor="ctr" anchorCtr="0" compatLnSpc="1">
              <a:prstTxWarp prst="textNoShape">
                <a:avLst/>
              </a:prstTxWarp>
              <a:flatTx/>
            </a:bodyPr>
            <a:lstStyle/>
            <a:p>
              <a:endParaRPr lang="nb-NO"/>
            </a:p>
          </p:txBody>
        </p:sp>
        <p:sp>
          <p:nvSpPr>
            <p:cNvPr id="10" name="_s5131">
              <a:extLst>
                <a:ext uri="{FF2B5EF4-FFF2-40B4-BE49-F238E27FC236}">
                  <a16:creationId xmlns:a16="http://schemas.microsoft.com/office/drawing/2014/main" id="{61BAB3D2-EF88-4984-A48D-4EE293570971}"/>
                </a:ext>
              </a:extLst>
            </p:cNvPr>
            <p:cNvSpPr>
              <a:spLocks noChangeArrowheads="1"/>
            </p:cNvSpPr>
            <p:nvPr/>
          </p:nvSpPr>
          <p:spPr bwMode="auto">
            <a:xfrm>
              <a:off x="3157" y="1209"/>
              <a:ext cx="416" cy="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en-US" altLang="nb-NO" sz="1400" b="0" i="0" u="none" strike="noStrike" cap="none" normalizeH="0" baseline="0">
                <a:ln>
                  <a:noFill/>
                </a:ln>
                <a:solidFill>
                  <a:schemeClr val="tx1"/>
                </a:solidFill>
                <a:effectLst/>
                <a:latin typeface="Tahoma" panose="020B060403050404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nb-NO" sz="1400" b="0" i="0" u="none" strike="noStrike" cap="none" normalizeH="0" baseline="0">
                  <a:ln>
                    <a:noFill/>
                  </a:ln>
                  <a:solidFill>
                    <a:schemeClr val="tx1"/>
                  </a:solidFill>
                  <a:effectLst/>
                  <a:latin typeface="Tahoma" panose="020B0604030504040204" pitchFamily="34" charset="0"/>
                </a:rPr>
                <a:t>     1. Vi forventer folk </a:t>
              </a:r>
              <a:br>
                <a:rPr kumimoji="0" lang="en-US" altLang="nb-NO" sz="1400" b="0" i="0" u="none" strike="noStrike" cap="none" normalizeH="0" baseline="0">
                  <a:ln>
                    <a:noFill/>
                  </a:ln>
                  <a:solidFill>
                    <a:schemeClr val="tx1"/>
                  </a:solidFill>
                  <a:effectLst/>
                  <a:latin typeface="Tahoma" panose="020B0604030504040204" pitchFamily="34" charset="0"/>
                </a:rPr>
              </a:br>
              <a:r>
                <a:rPr kumimoji="0" lang="en-US" altLang="nb-NO" sz="1400" b="0" i="0" u="none" strike="noStrike" cap="none" normalizeH="0" baseline="0">
                  <a:ln>
                    <a:noFill/>
                  </a:ln>
                  <a:solidFill>
                    <a:schemeClr val="tx1"/>
                  </a:solidFill>
                  <a:effectLst/>
                  <a:latin typeface="Tahoma" panose="020B0604030504040204" pitchFamily="34" charset="0"/>
                </a:rPr>
                <a:t>til </a:t>
              </a:r>
              <a:r>
                <a:rPr kumimoji="0" lang="en-US" altLang="nb-NO" sz="1400" b="0" i="0" u="none" strike="noStrike" cap="none" normalizeH="0" baseline="0">
                  <a:ln>
                    <a:noFill/>
                  </a:ln>
                  <a:solidFill>
                    <a:schemeClr val="tx1"/>
                  </a:solidFill>
                  <a:effectLst/>
                  <a:latin typeface="Arial" panose="020B0604020202020204" pitchFamily="34" charset="0"/>
                </a:rPr>
                <a:t>å</a:t>
              </a:r>
              <a:r>
                <a:rPr kumimoji="0" lang="en-US" altLang="nb-NO" sz="1400" b="0" i="0" u="none" strike="noStrike" cap="none" normalizeH="0" baseline="0">
                  <a:ln>
                    <a:noFill/>
                  </a:ln>
                  <a:solidFill>
                    <a:schemeClr val="tx1"/>
                  </a:solidFill>
                  <a:effectLst/>
                  <a:latin typeface="Tahoma" panose="020B0604030504040204" pitchFamily="34" charset="0"/>
                </a:rPr>
                <a:t> oppf</a:t>
              </a:r>
              <a:r>
                <a:rPr kumimoji="0" lang="en-US" altLang="nb-NO" sz="1400" b="0" i="0" u="none" strike="noStrike" cap="none" normalizeH="0" baseline="0">
                  <a:ln>
                    <a:noFill/>
                  </a:ln>
                  <a:solidFill>
                    <a:schemeClr val="tx1"/>
                  </a:solidFill>
                  <a:effectLst/>
                  <a:latin typeface="Arial" panose="020B0604020202020204" pitchFamily="34" charset="0"/>
                </a:rPr>
                <a:t>ø</a:t>
              </a:r>
              <a:r>
                <a:rPr kumimoji="0" lang="en-US" altLang="nb-NO" sz="1400" b="0" i="0" u="none" strike="noStrike" cap="none" normalizeH="0" baseline="0">
                  <a:ln>
                    <a:noFill/>
                  </a:ln>
                  <a:solidFill>
                    <a:schemeClr val="tx1"/>
                  </a:solidFill>
                  <a:effectLst/>
                  <a:latin typeface="Tahoma" panose="020B0604030504040204" pitchFamily="34" charset="0"/>
                </a:rPr>
                <a:t>re </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nb-NO" sz="1400" b="0" i="0" u="none" strike="noStrike" cap="none" normalizeH="0" baseline="0">
                  <a:ln>
                    <a:noFill/>
                  </a:ln>
                  <a:solidFill>
                    <a:schemeClr val="tx1"/>
                  </a:solidFill>
                  <a:effectLst/>
                  <a:latin typeface="Tahoma" panose="020B0604030504040204" pitchFamily="34" charset="0"/>
                </a:rPr>
                <a:t>seg som oss</a:t>
              </a:r>
            </a:p>
          </p:txBody>
        </p:sp>
        <p:sp>
          <p:nvSpPr>
            <p:cNvPr id="11" name="_s5132">
              <a:extLst>
                <a:ext uri="{FF2B5EF4-FFF2-40B4-BE49-F238E27FC236}">
                  <a16:creationId xmlns:a16="http://schemas.microsoft.com/office/drawing/2014/main" id="{AF21301A-32AC-4EB2-A73E-05CC309FCD4B}"/>
                </a:ext>
              </a:extLst>
            </p:cNvPr>
            <p:cNvSpPr>
              <a:spLocks noChangeArrowheads="1"/>
            </p:cNvSpPr>
            <p:nvPr/>
          </p:nvSpPr>
          <p:spPr bwMode="auto">
            <a:xfrm>
              <a:off x="2673" y="3335"/>
              <a:ext cx="416" cy="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en-US" altLang="nb-NO" sz="1400" b="1" i="0" u="none" strike="noStrike" cap="none" normalizeH="0" baseline="0">
                <a:ln>
                  <a:noFill/>
                </a:ln>
                <a:solidFill>
                  <a:schemeClr val="accent1"/>
                </a:solidFill>
                <a:effectLst/>
                <a:latin typeface="Tahoma" panose="020B060403050404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nb-NO" sz="1400" b="1" i="0" u="none" strike="noStrike" cap="none" normalizeH="0" baseline="0">
                  <a:ln>
                    <a:noFill/>
                  </a:ln>
                  <a:solidFill>
                    <a:schemeClr val="accent1"/>
                  </a:solidFill>
                  <a:effectLst/>
                  <a:latin typeface="Tahoma" panose="020B0604030504040204" pitchFamily="34" charset="0"/>
                </a:rPr>
                <a:t>4. Bevist v</a:t>
              </a:r>
              <a:r>
                <a:rPr kumimoji="0" lang="en-US" altLang="nb-NO" sz="1400" b="1" i="0" u="none" strike="noStrike" cap="none" normalizeH="0" baseline="0">
                  <a:ln>
                    <a:noFill/>
                  </a:ln>
                  <a:solidFill>
                    <a:schemeClr val="accent1"/>
                  </a:solidFill>
                  <a:effectLst/>
                  <a:latin typeface="Arial" panose="020B0604020202020204" pitchFamily="34" charset="0"/>
                </a:rPr>
                <a:t>å</a:t>
              </a:r>
              <a:r>
                <a:rPr kumimoji="0" lang="en-US" altLang="nb-NO" sz="1400" b="1" i="0" u="none" strike="noStrike" cap="none" normalizeH="0" baseline="0">
                  <a:ln>
                    <a:noFill/>
                  </a:ln>
                  <a:solidFill>
                    <a:schemeClr val="accent1"/>
                  </a:solidFill>
                  <a:effectLst/>
                  <a:latin typeface="Tahoma" panose="020B0604030504040204" pitchFamily="34" charset="0"/>
                </a:rPr>
                <a:t>r reaksjon</a:t>
              </a:r>
            </a:p>
          </p:txBody>
        </p:sp>
        <p:sp>
          <p:nvSpPr>
            <p:cNvPr id="12" name="_s5133">
              <a:extLst>
                <a:ext uri="{FF2B5EF4-FFF2-40B4-BE49-F238E27FC236}">
                  <a16:creationId xmlns:a16="http://schemas.microsoft.com/office/drawing/2014/main" id="{58FC8E3E-B6B9-4916-B451-2393D090C44C}"/>
                </a:ext>
              </a:extLst>
            </p:cNvPr>
            <p:cNvSpPr>
              <a:spLocks noChangeArrowheads="1"/>
            </p:cNvSpPr>
            <p:nvPr/>
          </p:nvSpPr>
          <p:spPr bwMode="auto">
            <a:xfrm>
              <a:off x="1798" y="2914"/>
              <a:ext cx="416" cy="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nb-NO" sz="1400" b="1" i="0" u="none" strike="noStrike" cap="none" normalizeH="0" baseline="0">
                  <a:ln>
                    <a:noFill/>
                  </a:ln>
                  <a:solidFill>
                    <a:schemeClr val="hlink"/>
                  </a:solidFill>
                  <a:effectLst/>
                  <a:latin typeface="Tahoma" panose="020B0604030504040204" pitchFamily="34" charset="0"/>
                </a:rPr>
                <a:t>  5. Realisering av </a:t>
              </a:r>
              <a:r>
                <a:rPr kumimoji="0" lang="en-US" altLang="nb-NO" sz="1400" b="1" i="0" u="none" strike="noStrike" cap="none" normalizeH="0" baseline="0">
                  <a:ln>
                    <a:noFill/>
                  </a:ln>
                  <a:solidFill>
                    <a:schemeClr val="hlink"/>
                  </a:solidFill>
                  <a:effectLst/>
                  <a:latin typeface="Arial" panose="020B0604020202020204" pitchFamily="34" charset="0"/>
                </a:rPr>
                <a:t>å</a:t>
              </a:r>
              <a:r>
                <a:rPr kumimoji="0" lang="en-US" altLang="nb-NO" sz="1400" b="1" i="0" u="none" strike="noStrike" cap="none" normalizeH="0" baseline="0">
                  <a:ln>
                    <a:noFill/>
                  </a:ln>
                  <a:solidFill>
                    <a:schemeClr val="hlink"/>
                  </a:solidFill>
                  <a:effectLst/>
                  <a:latin typeface="Tahoma" panose="020B0604030504040204" pitchFamily="34" charset="0"/>
                </a:rPr>
                <a:t>rsak:</a:t>
              </a:r>
              <a:br>
                <a:rPr kumimoji="0" lang="en-US" altLang="nb-NO" sz="1400" b="1" i="0" u="none" strike="noStrike" cap="none" normalizeH="0" baseline="0">
                  <a:ln>
                    <a:noFill/>
                  </a:ln>
                  <a:solidFill>
                    <a:schemeClr val="hlink"/>
                  </a:solidFill>
                  <a:effectLst/>
                  <a:latin typeface="Tahoma" panose="020B0604030504040204" pitchFamily="34" charset="0"/>
                </a:rPr>
              </a:br>
              <a:r>
                <a:rPr kumimoji="0" lang="en-US" altLang="nb-NO" sz="1400" b="1" i="0" u="none" strike="noStrike" cap="none" normalizeH="0" baseline="0">
                  <a:ln>
                    <a:noFill/>
                  </a:ln>
                  <a:solidFill>
                    <a:schemeClr val="hlink"/>
                  </a:solidFill>
                  <a:effectLst/>
                  <a:latin typeface="Tahoma" panose="020B0604030504040204" pitchFamily="34" charset="0"/>
                </a:rPr>
                <a:t>v</a:t>
              </a:r>
              <a:r>
                <a:rPr kumimoji="0" lang="en-US" altLang="nb-NO" sz="1400" b="1" i="0" u="none" strike="noStrike" cap="none" normalizeH="0" baseline="0">
                  <a:ln>
                    <a:noFill/>
                  </a:ln>
                  <a:solidFill>
                    <a:schemeClr val="hlink"/>
                  </a:solidFill>
                  <a:effectLst/>
                  <a:latin typeface="Arial" panose="020B0604020202020204" pitchFamily="34" charset="0"/>
                </a:rPr>
                <a:t>å</a:t>
              </a:r>
              <a:r>
                <a:rPr kumimoji="0" lang="en-US" altLang="nb-NO" sz="1400" b="1" i="0" u="none" strike="noStrike" cap="none" normalizeH="0" baseline="0">
                  <a:ln>
                    <a:noFill/>
                  </a:ln>
                  <a:solidFill>
                    <a:schemeClr val="hlink"/>
                  </a:solidFill>
                  <a:effectLst/>
                  <a:latin typeface="Tahoma" panose="020B0604030504040204" pitchFamily="34" charset="0"/>
                </a:rPr>
                <a:t>re forvetninger</a:t>
              </a:r>
            </a:p>
            <a:p>
              <a:pPr marL="0" marR="0" lvl="0" indent="0" algn="ctr" defTabSz="914400" rtl="0" eaLnBrk="0" fontAlgn="base" latinLnBrk="0" hangingPunct="0">
                <a:lnSpc>
                  <a:spcPct val="100000"/>
                </a:lnSpc>
                <a:spcBef>
                  <a:spcPct val="0"/>
                </a:spcBef>
                <a:spcAft>
                  <a:spcPct val="0"/>
                </a:spcAft>
                <a:buClrTx/>
                <a:buSzTx/>
                <a:buFontTx/>
                <a:buNone/>
                <a:tabLst/>
              </a:pPr>
              <a:endParaRPr kumimoji="0" lang="nb-NO" altLang="nb-NO" sz="1400" b="0" i="0" u="none" strike="noStrike" cap="none" normalizeH="0" baseline="0">
                <a:ln>
                  <a:noFill/>
                </a:ln>
                <a:solidFill>
                  <a:schemeClr val="tx1"/>
                </a:solidFill>
                <a:effectLst/>
                <a:latin typeface="Tahoma" panose="020B060403050404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altLang="nb-NO" sz="1400" b="0" i="0" u="none" strike="noStrike" cap="none" normalizeH="0" baseline="0">
                <a:ln>
                  <a:noFill/>
                </a:ln>
                <a:solidFill>
                  <a:schemeClr val="tx1"/>
                </a:solidFill>
                <a:effectLst/>
                <a:latin typeface="Tahoma" panose="020B0604030504040204" pitchFamily="34" charset="0"/>
              </a:endParaRPr>
            </a:p>
          </p:txBody>
        </p:sp>
        <p:sp>
          <p:nvSpPr>
            <p:cNvPr id="13" name="_s5134">
              <a:extLst>
                <a:ext uri="{FF2B5EF4-FFF2-40B4-BE49-F238E27FC236}">
                  <a16:creationId xmlns:a16="http://schemas.microsoft.com/office/drawing/2014/main" id="{6CEF50E8-4311-4A97-85B0-CA54DA454644}"/>
                </a:ext>
              </a:extLst>
            </p:cNvPr>
            <p:cNvSpPr>
              <a:spLocks noChangeArrowheads="1"/>
            </p:cNvSpPr>
            <p:nvPr/>
          </p:nvSpPr>
          <p:spPr bwMode="auto">
            <a:xfrm>
              <a:off x="1582" y="1968"/>
              <a:ext cx="416" cy="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en-US" altLang="nb-NO" sz="1400" b="0" i="0" u="none" strike="noStrike" cap="none" normalizeH="0" baseline="0">
                <a:ln>
                  <a:noFill/>
                </a:ln>
                <a:solidFill>
                  <a:schemeClr val="tx1"/>
                </a:solidFill>
                <a:effectLst/>
                <a:latin typeface="Tahoma" panose="020B060403050404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nb-NO" sz="1400" b="1" i="0" u="none" strike="noStrike" cap="none" normalizeH="0" baseline="0">
                  <a:ln>
                    <a:noFill/>
                  </a:ln>
                  <a:solidFill>
                    <a:schemeClr val="folHlink"/>
                  </a:solidFill>
                  <a:effectLst/>
                  <a:latin typeface="Tahoma" panose="020B0604030504040204" pitchFamily="34" charset="0"/>
                </a:rPr>
                <a:t>6. Motivert til </a:t>
              </a:r>
              <a:r>
                <a:rPr kumimoji="0" lang="en-US" altLang="nb-NO" sz="1400" b="1" i="0" u="none" strike="noStrike" cap="none" normalizeH="0" baseline="0">
                  <a:ln>
                    <a:noFill/>
                  </a:ln>
                  <a:solidFill>
                    <a:schemeClr val="folHlink"/>
                  </a:solidFill>
                  <a:effectLst/>
                  <a:latin typeface="Arial" panose="020B0604020202020204" pitchFamily="34" charset="0"/>
                </a:rPr>
                <a:t>å</a:t>
              </a:r>
              <a:r>
                <a:rPr kumimoji="0" lang="en-US" altLang="nb-NO" sz="1400" b="1" i="0" u="none" strike="noStrike" cap="none" normalizeH="0" baseline="0">
                  <a:ln>
                    <a:noFill/>
                  </a:ln>
                  <a:solidFill>
                    <a:schemeClr val="folHlink"/>
                  </a:solidFill>
                  <a:effectLst/>
                  <a:latin typeface="Tahoma" panose="020B0604030504040204" pitchFamily="34" charset="0"/>
                </a:rPr>
                <a:t> </a:t>
              </a:r>
              <a:br>
                <a:rPr kumimoji="0" lang="en-US" altLang="nb-NO" sz="1400" b="1" i="0" u="none" strike="noStrike" cap="none" normalizeH="0" baseline="0">
                  <a:ln>
                    <a:noFill/>
                  </a:ln>
                  <a:solidFill>
                    <a:schemeClr val="folHlink"/>
                  </a:solidFill>
                  <a:effectLst/>
                  <a:latin typeface="Tahoma" panose="020B0604030504040204" pitchFamily="34" charset="0"/>
                </a:rPr>
              </a:br>
              <a:r>
                <a:rPr kumimoji="0" lang="en-US" altLang="nb-NO" sz="1400" b="1" i="0" u="none" strike="noStrike" cap="none" normalizeH="0" baseline="0">
                  <a:ln>
                    <a:noFill/>
                  </a:ln>
                  <a:solidFill>
                    <a:schemeClr val="folHlink"/>
                  </a:solidFill>
                  <a:effectLst/>
                  <a:latin typeface="Tahoma" panose="020B0604030504040204" pitchFamily="34" charset="0"/>
                </a:rPr>
                <a:t>forst</a:t>
              </a:r>
              <a:r>
                <a:rPr kumimoji="0" lang="en-US" altLang="nb-NO" sz="1400" b="1" i="0" u="none" strike="noStrike" cap="none" normalizeH="0" baseline="0">
                  <a:ln>
                    <a:noFill/>
                  </a:ln>
                  <a:solidFill>
                    <a:schemeClr val="folHlink"/>
                  </a:solidFill>
                  <a:effectLst/>
                  <a:latin typeface="Arial" panose="020B0604020202020204" pitchFamily="34" charset="0"/>
                </a:rPr>
                <a:t>å</a:t>
              </a:r>
              <a:br>
                <a:rPr kumimoji="0" lang="en-US" altLang="nb-NO" sz="1400" b="1" i="0" u="none" strike="noStrike" cap="none" normalizeH="0" baseline="0">
                  <a:ln>
                    <a:noFill/>
                  </a:ln>
                  <a:solidFill>
                    <a:schemeClr val="folHlink"/>
                  </a:solidFill>
                  <a:effectLst/>
                  <a:latin typeface="Tahoma" panose="020B0604030504040204" pitchFamily="34" charset="0"/>
                </a:rPr>
              </a:br>
              <a:r>
                <a:rPr kumimoji="0" lang="en-US" altLang="nb-NO" sz="1400" b="1" i="0" u="none" strike="noStrike" cap="none" normalizeH="0" baseline="0">
                  <a:ln>
                    <a:noFill/>
                  </a:ln>
                  <a:solidFill>
                    <a:schemeClr val="folHlink"/>
                  </a:solidFill>
                  <a:effectLst/>
                  <a:latin typeface="Tahoma" panose="020B0604030504040204" pitchFamily="34" charset="0"/>
                </a:rPr>
                <a:t>den nye kulturen</a:t>
              </a: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altLang="nb-NO" sz="1400" b="1" i="0" u="none" strike="noStrike" cap="none" normalizeH="0" baseline="0">
                <a:ln>
                  <a:noFill/>
                </a:ln>
                <a:solidFill>
                  <a:schemeClr val="folHlink"/>
                </a:solidFill>
                <a:effectLst/>
                <a:latin typeface="Tahoma" panose="020B060403050404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altLang="nb-NO" sz="1400" b="0" i="0" u="none" strike="noStrike" cap="none" normalizeH="0" baseline="0">
                <a:ln>
                  <a:noFill/>
                </a:ln>
                <a:solidFill>
                  <a:schemeClr val="tx1"/>
                </a:solidFill>
                <a:effectLst/>
                <a:latin typeface="Tahoma" panose="020B0604030504040204" pitchFamily="34" charset="0"/>
              </a:endParaRPr>
            </a:p>
          </p:txBody>
        </p:sp>
        <p:sp>
          <p:nvSpPr>
            <p:cNvPr id="14" name="_s5135">
              <a:extLst>
                <a:ext uri="{FF2B5EF4-FFF2-40B4-BE49-F238E27FC236}">
                  <a16:creationId xmlns:a16="http://schemas.microsoft.com/office/drawing/2014/main" id="{6C45AD2D-B100-4A6D-856D-DD2A84A6F5A9}"/>
                </a:ext>
              </a:extLst>
            </p:cNvPr>
            <p:cNvSpPr>
              <a:spLocks noChangeArrowheads="1"/>
            </p:cNvSpPr>
            <p:nvPr/>
          </p:nvSpPr>
          <p:spPr bwMode="auto">
            <a:xfrm>
              <a:off x="3762" y="1967"/>
              <a:ext cx="416" cy="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en-US" altLang="nb-NO" sz="1400" b="0" i="0" u="none" strike="noStrike" cap="none" normalizeH="0" baseline="0">
                <a:ln>
                  <a:noFill/>
                </a:ln>
                <a:solidFill>
                  <a:schemeClr val="tx1"/>
                </a:solidFill>
                <a:effectLst/>
                <a:latin typeface="Tahoma" panose="020B060403050404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nb-NO" sz="1400" b="0" i="0" u="none" strike="noStrike" cap="none" normalizeH="0" baseline="0">
                  <a:ln>
                    <a:noFill/>
                  </a:ln>
                  <a:solidFill>
                    <a:schemeClr val="tx1"/>
                  </a:solidFill>
                  <a:effectLst/>
                  <a:latin typeface="Tahoma" panose="020B0604030504040204" pitchFamily="34" charset="0"/>
                </a:rPr>
                <a:t>2. Kulturelle hendelser</a:t>
              </a:r>
              <a:br>
                <a:rPr kumimoji="0" lang="en-US" altLang="nb-NO" sz="1400" b="0" i="0" u="none" strike="noStrike" cap="none" normalizeH="0" baseline="0">
                  <a:ln>
                    <a:noFill/>
                  </a:ln>
                  <a:solidFill>
                    <a:schemeClr val="tx1"/>
                  </a:solidFill>
                  <a:effectLst/>
                  <a:latin typeface="Tahoma" panose="020B0604030504040204" pitchFamily="34" charset="0"/>
                </a:rPr>
              </a:br>
              <a:r>
                <a:rPr kumimoji="0" lang="en-US" altLang="nb-NO" sz="1400" b="0" i="0" u="none" strike="noStrike" cap="none" normalizeH="0" baseline="0">
                  <a:ln>
                    <a:noFill/>
                  </a:ln>
                  <a:solidFill>
                    <a:schemeClr val="tx1"/>
                  </a:solidFill>
                  <a:effectLst/>
                  <a:latin typeface="Tahoma" panose="020B0604030504040204" pitchFamily="34" charset="0"/>
                </a:rPr>
                <a:t>skjer</a:t>
              </a:r>
            </a:p>
          </p:txBody>
        </p:sp>
        <p:sp>
          <p:nvSpPr>
            <p:cNvPr id="15" name="_s5136">
              <a:extLst>
                <a:ext uri="{FF2B5EF4-FFF2-40B4-BE49-F238E27FC236}">
                  <a16:creationId xmlns:a16="http://schemas.microsoft.com/office/drawing/2014/main" id="{FCA12F2A-62F2-48BA-9058-9DECD3A435B8}"/>
                </a:ext>
              </a:extLst>
            </p:cNvPr>
            <p:cNvSpPr>
              <a:spLocks noChangeArrowheads="1"/>
            </p:cNvSpPr>
            <p:nvPr/>
          </p:nvSpPr>
          <p:spPr bwMode="auto">
            <a:xfrm>
              <a:off x="3547" y="2913"/>
              <a:ext cx="416" cy="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nb-NO" sz="1400" b="0" i="0" u="none" strike="noStrike" cap="none" normalizeH="0" baseline="0">
                  <a:ln>
                    <a:noFill/>
                  </a:ln>
                  <a:solidFill>
                    <a:schemeClr val="tx1"/>
                  </a:solidFill>
                  <a:effectLst/>
                  <a:latin typeface="Tahoma" panose="020B0604030504040204" pitchFamily="34" charset="0"/>
                </a:rPr>
                <a:t>3. V</a:t>
              </a:r>
              <a:r>
                <a:rPr kumimoji="0" lang="en-US" altLang="nb-NO" sz="1400" b="0" i="0" u="none" strike="noStrike" cap="none" normalizeH="0" baseline="0">
                  <a:ln>
                    <a:noFill/>
                  </a:ln>
                  <a:solidFill>
                    <a:schemeClr val="tx1"/>
                  </a:solidFill>
                  <a:effectLst/>
                  <a:latin typeface="Arial" panose="020B0604020202020204" pitchFamily="34" charset="0"/>
                </a:rPr>
                <a:t>å</a:t>
              </a:r>
              <a:r>
                <a:rPr kumimoji="0" lang="en-US" altLang="nb-NO" sz="1400" b="0" i="0" u="none" strike="noStrike" cap="none" normalizeH="0" baseline="0">
                  <a:ln>
                    <a:noFill/>
                  </a:ln>
                  <a:solidFill>
                    <a:schemeClr val="tx1"/>
                  </a:solidFill>
                  <a:effectLst/>
                  <a:latin typeface="Tahoma" panose="020B0604030504040204" pitchFamily="34" charset="0"/>
                </a:rPr>
                <a:t>r forventninger </a:t>
              </a:r>
              <a:br>
                <a:rPr kumimoji="0" lang="en-US" altLang="nb-NO" sz="1400" b="0" i="0" u="none" strike="noStrike" cap="none" normalizeH="0" baseline="0">
                  <a:ln>
                    <a:noFill/>
                  </a:ln>
                  <a:solidFill>
                    <a:schemeClr val="tx1"/>
                  </a:solidFill>
                  <a:effectLst/>
                  <a:latin typeface="Tahoma" panose="020B0604030504040204" pitchFamily="34" charset="0"/>
                </a:rPr>
              </a:br>
              <a:r>
                <a:rPr kumimoji="0" lang="en-US" altLang="nb-NO" sz="1400" b="0" i="0" u="none" strike="noStrike" cap="none" normalizeH="0" baseline="0">
                  <a:ln>
                    <a:noFill/>
                  </a:ln>
                  <a:solidFill>
                    <a:schemeClr val="tx1"/>
                  </a:solidFill>
                  <a:effectLst/>
                  <a:latin typeface="Tahoma" panose="020B0604030504040204" pitchFamily="34" charset="0"/>
                </a:rPr>
                <a:t>er frustrerte og</a:t>
              </a:r>
              <a:br>
                <a:rPr kumimoji="0" lang="en-US" altLang="nb-NO" sz="1400" b="0" i="0" u="none" strike="noStrike" cap="none" normalizeH="0" baseline="0">
                  <a:ln>
                    <a:noFill/>
                  </a:ln>
                  <a:solidFill>
                    <a:schemeClr val="tx1"/>
                  </a:solidFill>
                  <a:effectLst/>
                  <a:latin typeface="Tahoma" panose="020B0604030504040204" pitchFamily="34" charset="0"/>
                </a:rPr>
              </a:br>
              <a:r>
                <a:rPr kumimoji="0" lang="en-US" altLang="nb-NO" sz="1400" b="0" i="0" u="none" strike="noStrike" cap="none" normalizeH="0" baseline="0">
                  <a:ln>
                    <a:noFill/>
                  </a:ln>
                  <a:solidFill>
                    <a:schemeClr val="tx1"/>
                  </a:solidFill>
                  <a:effectLst/>
                  <a:latin typeface="Tahoma" panose="020B0604030504040204" pitchFamily="34" charset="0"/>
                </a:rPr>
                <a:t>negative reaksjoner</a:t>
              </a:r>
              <a:br>
                <a:rPr kumimoji="0" lang="en-US" altLang="nb-NO" sz="1400" b="0" i="0" u="none" strike="noStrike" cap="none" normalizeH="0" baseline="0">
                  <a:ln>
                    <a:noFill/>
                  </a:ln>
                  <a:solidFill>
                    <a:schemeClr val="tx1"/>
                  </a:solidFill>
                  <a:effectLst/>
                  <a:latin typeface="Tahoma" panose="020B0604030504040204" pitchFamily="34" charset="0"/>
                </a:rPr>
              </a:br>
              <a:r>
                <a:rPr kumimoji="0" lang="en-US" altLang="nb-NO" sz="1400" b="0" i="0" u="none" strike="noStrike" cap="none" normalizeH="0" baseline="0">
                  <a:ln>
                    <a:noFill/>
                  </a:ln>
                  <a:solidFill>
                    <a:schemeClr val="tx1"/>
                  </a:solidFill>
                  <a:effectLst/>
                  <a:latin typeface="Tahoma" panose="020B0604030504040204" pitchFamily="34" charset="0"/>
                </a:rPr>
                <a:t>oppst</a:t>
              </a:r>
              <a:r>
                <a:rPr kumimoji="0" lang="en-US" altLang="nb-NO" sz="1400" b="0" i="0" u="none" strike="noStrike" cap="none" normalizeH="0" baseline="0">
                  <a:ln>
                    <a:noFill/>
                  </a:ln>
                  <a:solidFill>
                    <a:schemeClr val="tx1"/>
                  </a:solidFill>
                  <a:effectLst/>
                  <a:latin typeface="Arial" panose="020B0604020202020204" pitchFamily="34" charset="0"/>
                </a:rPr>
                <a:t>å</a:t>
              </a:r>
              <a:r>
                <a:rPr kumimoji="0" lang="en-US" altLang="nb-NO" sz="1400" b="0" i="0" u="none" strike="noStrike" cap="none" normalizeH="0" baseline="0">
                  <a:ln>
                    <a:noFill/>
                  </a:ln>
                  <a:solidFill>
                    <a:schemeClr val="tx1"/>
                  </a:solidFill>
                  <a:effectLst/>
                  <a:latin typeface="Tahoma" panose="020B0604030504040204" pitchFamily="34" charset="0"/>
                </a:rPr>
                <a:t>r</a:t>
              </a:r>
            </a:p>
          </p:txBody>
        </p:sp>
        <p:sp>
          <p:nvSpPr>
            <p:cNvPr id="16" name="_s5137">
              <a:extLst>
                <a:ext uri="{FF2B5EF4-FFF2-40B4-BE49-F238E27FC236}">
                  <a16:creationId xmlns:a16="http://schemas.microsoft.com/office/drawing/2014/main" id="{F51D9D7D-79C2-4DED-99AF-ED075E96A2FF}"/>
                </a:ext>
              </a:extLst>
            </p:cNvPr>
            <p:cNvSpPr>
              <a:spLocks noChangeArrowheads="1"/>
            </p:cNvSpPr>
            <p:nvPr/>
          </p:nvSpPr>
          <p:spPr bwMode="auto">
            <a:xfrm>
              <a:off x="2187" y="1209"/>
              <a:ext cx="416" cy="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ctr" anchorCtr="0" compatLnSpc="1">
              <a:prstTxWarp prst="textNoShape">
                <a:avLst/>
              </a:prstTxWarp>
            </a:bodyPr>
            <a:lstStyle/>
            <a:p>
              <a:endParaRPr lang="nb-NO"/>
            </a:p>
          </p:txBody>
        </p:sp>
      </p:grpSp>
      <p:pic>
        <p:nvPicPr>
          <p:cNvPr id="175125" name="Picture 21">
            <a:extLst>
              <a:ext uri="{FF2B5EF4-FFF2-40B4-BE49-F238E27FC236}">
                <a16:creationId xmlns:a16="http://schemas.microsoft.com/office/drawing/2014/main" id="{DDD8D278-8713-41CB-A02D-79748B63A48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24300" y="3284538"/>
            <a:ext cx="1403350" cy="1449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5126" name="Picture 22">
            <a:extLst>
              <a:ext uri="{FF2B5EF4-FFF2-40B4-BE49-F238E27FC236}">
                <a16:creationId xmlns:a16="http://schemas.microsoft.com/office/drawing/2014/main" id="{809FD7BF-FA9F-4E0B-A740-DEBD2F06388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924300" y="3284538"/>
            <a:ext cx="1414463" cy="1468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5127" name="Rectangle 23">
            <a:extLst>
              <a:ext uri="{FF2B5EF4-FFF2-40B4-BE49-F238E27FC236}">
                <a16:creationId xmlns:a16="http://schemas.microsoft.com/office/drawing/2014/main" id="{5AA560C9-5F04-43DB-832A-60288E290AA3}"/>
              </a:ext>
            </a:extLst>
          </p:cNvPr>
          <p:cNvSpPr>
            <a:spLocks noChangeArrowheads="1"/>
          </p:cNvSpPr>
          <p:nvPr/>
        </p:nvSpPr>
        <p:spPr bwMode="auto">
          <a:xfrm>
            <a:off x="395288" y="0"/>
            <a:ext cx="8280400" cy="1268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0000"/>
              </a:lnSpc>
              <a:spcBef>
                <a:spcPct val="0"/>
              </a:spcBef>
              <a:buFontTx/>
              <a:buNone/>
            </a:pPr>
            <a:endParaRPr lang="nb-NO" altLang="nb-NO" sz="4000">
              <a:solidFill>
                <a:schemeClr val="tx2"/>
              </a:solidFill>
            </a:endParaRPr>
          </a:p>
        </p:txBody>
      </p:sp>
      <p:sp>
        <p:nvSpPr>
          <p:cNvPr id="5143" name="Rectangle 25">
            <a:extLst>
              <a:ext uri="{FF2B5EF4-FFF2-40B4-BE49-F238E27FC236}">
                <a16:creationId xmlns:a16="http://schemas.microsoft.com/office/drawing/2014/main" id="{1EAEA66D-1206-4F9D-9FE7-D9110DADE605}"/>
              </a:ext>
            </a:extLst>
          </p:cNvPr>
          <p:cNvSpPr>
            <a:spLocks noChangeArrowheads="1"/>
          </p:cNvSpPr>
          <p:nvPr/>
        </p:nvSpPr>
        <p:spPr bwMode="auto">
          <a:xfrm>
            <a:off x="0" y="125413"/>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nb-NO" altLang="nb-NO" sz="4400" i="1">
                <a:solidFill>
                  <a:schemeClr val="bg1"/>
                </a:solidFill>
                <a:latin typeface="Baskerville Old Face" panose="02020602080505020303" pitchFamily="18" charset="0"/>
              </a:rPr>
              <a:t>Prosessen av kulturell tilpasning</a:t>
            </a:r>
            <a:endParaRPr lang="en-US" altLang="nb-NO" sz="4400" i="1">
              <a:solidFill>
                <a:schemeClr val="bg1"/>
              </a:solidFill>
              <a:latin typeface="Baskerville Old Face" panose="02020602080505020303"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nodePh="1">
                                  <p:stCondLst>
                                    <p:cond delay="0"/>
                                  </p:stCondLst>
                                  <p:endCondLst>
                                    <p:cond evt="begin" delay="0">
                                      <p:tn val="5"/>
                                    </p:cond>
                                  </p:endCondLst>
                                  <p:childTnLst>
                                    <p:set>
                                      <p:cBhvr>
                                        <p:cTn id="6" dur="1" fill="hold">
                                          <p:stCondLst>
                                            <p:cond delay="0"/>
                                          </p:stCondLst>
                                        </p:cTn>
                                        <p:tgtEl>
                                          <p:spTgt spid="175127"/>
                                        </p:tgtEl>
                                        <p:attrNameLst>
                                          <p:attrName>style.visibility</p:attrName>
                                        </p:attrNameLst>
                                      </p:cBhvr>
                                      <p:to>
                                        <p:strVal val="visible"/>
                                      </p:to>
                                    </p:set>
                                    <p:animEffect transition="in" filter="fade">
                                      <p:cBhvr>
                                        <p:cTn id="7" dur="2000"/>
                                        <p:tgtEl>
                                          <p:spTgt spid="17512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16" fill="hold" nodeType="clickEffect">
                                  <p:stCondLst>
                                    <p:cond delay="0"/>
                                  </p:stCondLst>
                                  <p:childTnLst>
                                    <p:set>
                                      <p:cBhvr>
                                        <p:cTn id="11" dur="1" fill="hold">
                                          <p:stCondLst>
                                            <p:cond delay="0"/>
                                          </p:stCondLst>
                                        </p:cTn>
                                        <p:tgtEl>
                                          <p:spTgt spid="175125"/>
                                        </p:tgtEl>
                                        <p:attrNameLst>
                                          <p:attrName>style.visibility</p:attrName>
                                        </p:attrNameLst>
                                      </p:cBhvr>
                                      <p:to>
                                        <p:strVal val="visible"/>
                                      </p:to>
                                    </p:set>
                                    <p:animEffect transition="in" filter="box(in)">
                                      <p:cBhvr>
                                        <p:cTn id="12" dur="500"/>
                                        <p:tgtEl>
                                          <p:spTgt spid="175125"/>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16" fill="hold" nodeType="clickEffect">
                                  <p:stCondLst>
                                    <p:cond delay="0"/>
                                  </p:stCondLst>
                                  <p:childTnLst>
                                    <p:set>
                                      <p:cBhvr>
                                        <p:cTn id="16" dur="1" fill="hold">
                                          <p:stCondLst>
                                            <p:cond delay="0"/>
                                          </p:stCondLst>
                                        </p:cTn>
                                        <p:tgtEl>
                                          <p:spTgt spid="175126"/>
                                        </p:tgtEl>
                                        <p:attrNameLst>
                                          <p:attrName>style.visibility</p:attrName>
                                        </p:attrNameLst>
                                      </p:cBhvr>
                                      <p:to>
                                        <p:strVal val="visible"/>
                                      </p:to>
                                    </p:set>
                                    <p:animEffect transition="in" filter="box(in)">
                                      <p:cBhvr>
                                        <p:cTn id="17" dur="500"/>
                                        <p:tgtEl>
                                          <p:spTgt spid="1751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5127"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Picture 2">
            <a:extLst>
              <a:ext uri="{FF2B5EF4-FFF2-40B4-BE49-F238E27FC236}">
                <a16:creationId xmlns:a16="http://schemas.microsoft.com/office/drawing/2014/main" id="{8500E890-D500-4F60-A0BB-955DD7093B8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638" y="-3175"/>
            <a:ext cx="9164638" cy="348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9875" name="Rectangle 3">
            <a:extLst>
              <a:ext uri="{FF2B5EF4-FFF2-40B4-BE49-F238E27FC236}">
                <a16:creationId xmlns:a16="http://schemas.microsoft.com/office/drawing/2014/main" id="{9AA2487B-E9CA-435B-836C-20417883F9C2}"/>
              </a:ext>
            </a:extLst>
          </p:cNvPr>
          <p:cNvSpPr>
            <a:spLocks noChangeArrowheads="1"/>
          </p:cNvSpPr>
          <p:nvPr/>
        </p:nvSpPr>
        <p:spPr bwMode="auto">
          <a:xfrm>
            <a:off x="158750" y="14938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nb-NO" altLang="nb-NO" sz="5400" b="1" i="1">
                <a:solidFill>
                  <a:schemeClr val="bg1"/>
                </a:solidFill>
                <a:latin typeface="Baskerville Old Face" panose="02020602080505020303" pitchFamily="18" charset="0"/>
              </a:rPr>
              <a:t>Tips til bearbeidingsfasen</a:t>
            </a:r>
            <a:endParaRPr lang="en-US" altLang="nb-NO" sz="5400" b="1" i="1">
              <a:solidFill>
                <a:schemeClr val="bg1"/>
              </a:solidFill>
              <a:latin typeface="Baskerville Old Face" panose="02020602080505020303" pitchFamily="18" charset="0"/>
            </a:endParaRPr>
          </a:p>
        </p:txBody>
      </p:sp>
      <p:sp>
        <p:nvSpPr>
          <p:cNvPr id="79876" name="Rectangle 4">
            <a:extLst>
              <a:ext uri="{FF2B5EF4-FFF2-40B4-BE49-F238E27FC236}">
                <a16:creationId xmlns:a16="http://schemas.microsoft.com/office/drawing/2014/main" id="{496508C1-35C9-40A3-A79A-3A07AF27B23D}"/>
              </a:ext>
            </a:extLst>
          </p:cNvPr>
          <p:cNvSpPr>
            <a:spLocks noChangeArrowheads="1"/>
          </p:cNvSpPr>
          <p:nvPr/>
        </p:nvSpPr>
        <p:spPr bwMode="auto">
          <a:xfrm>
            <a:off x="323850" y="2852738"/>
            <a:ext cx="7848600" cy="27860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defRPr>
                <a:solidFill>
                  <a:schemeClr val="tx1"/>
                </a:solidFill>
                <a:latin typeface="Arial" panose="020B0604020202020204" pitchFamily="34" charset="0"/>
              </a:defRPr>
            </a:lvl1pPr>
            <a:lvl2pPr marL="800100" indent="-342900">
              <a:defRPr>
                <a:solidFill>
                  <a:schemeClr val="tx1"/>
                </a:solidFill>
                <a:latin typeface="Arial" panose="020B0604020202020204" pitchFamily="34" charset="0"/>
              </a:defRPr>
            </a:lvl2pPr>
            <a:lvl3pPr marL="1257300" indent="-342900">
              <a:defRPr>
                <a:solidFill>
                  <a:schemeClr val="tx1"/>
                </a:solidFill>
                <a:latin typeface="Arial" panose="020B0604020202020204" pitchFamily="34" charset="0"/>
              </a:defRPr>
            </a:lvl3pPr>
            <a:lvl4pPr marL="1714500" indent="-342900">
              <a:defRPr>
                <a:solidFill>
                  <a:schemeClr val="tx1"/>
                </a:solidFill>
                <a:latin typeface="Arial" panose="020B0604020202020204" pitchFamily="34" charset="0"/>
              </a:defRPr>
            </a:lvl4pPr>
            <a:lvl5pPr marL="2171700" indent="-342900">
              <a:defRPr>
                <a:solidFill>
                  <a:schemeClr val="tx1"/>
                </a:solidFill>
                <a:latin typeface="Arial" panose="020B0604020202020204" pitchFamily="34" charset="0"/>
              </a:defRPr>
            </a:lvl5pPr>
            <a:lvl6pPr marL="2628900" indent="-342900" eaLnBrk="0" fontAlgn="base" hangingPunct="0">
              <a:spcBef>
                <a:spcPct val="0"/>
              </a:spcBef>
              <a:spcAft>
                <a:spcPct val="0"/>
              </a:spcAft>
              <a:defRPr>
                <a:solidFill>
                  <a:schemeClr val="tx1"/>
                </a:solidFill>
                <a:latin typeface="Arial" panose="020B0604020202020204" pitchFamily="34" charset="0"/>
              </a:defRPr>
            </a:lvl6pPr>
            <a:lvl7pPr marL="3086100" indent="-342900" eaLnBrk="0" fontAlgn="base" hangingPunct="0">
              <a:spcBef>
                <a:spcPct val="0"/>
              </a:spcBef>
              <a:spcAft>
                <a:spcPct val="0"/>
              </a:spcAft>
              <a:defRPr>
                <a:solidFill>
                  <a:schemeClr val="tx1"/>
                </a:solidFill>
                <a:latin typeface="Arial" panose="020B0604020202020204" pitchFamily="34" charset="0"/>
              </a:defRPr>
            </a:lvl7pPr>
            <a:lvl8pPr marL="3543300" indent="-342900" eaLnBrk="0" fontAlgn="base" hangingPunct="0">
              <a:spcBef>
                <a:spcPct val="0"/>
              </a:spcBef>
              <a:spcAft>
                <a:spcPct val="0"/>
              </a:spcAft>
              <a:defRPr>
                <a:solidFill>
                  <a:schemeClr val="tx1"/>
                </a:solidFill>
                <a:latin typeface="Arial" panose="020B0604020202020204" pitchFamily="34" charset="0"/>
              </a:defRPr>
            </a:lvl8pPr>
            <a:lvl9pPr marL="4000500" indent="-342900" eaLnBrk="0" fontAlgn="base" hangingPunct="0">
              <a:spcBef>
                <a:spcPct val="0"/>
              </a:spcBef>
              <a:spcAft>
                <a:spcPct val="0"/>
              </a:spcAft>
              <a:defRPr>
                <a:solidFill>
                  <a:schemeClr val="tx1"/>
                </a:solidFill>
                <a:latin typeface="Arial" panose="020B0604020202020204" pitchFamily="34" charset="0"/>
              </a:defRPr>
            </a:lvl9pPr>
          </a:lstStyle>
          <a:p>
            <a:pPr>
              <a:buFontTx/>
              <a:buChar char="-"/>
            </a:pPr>
            <a:r>
              <a:rPr lang="nb-NO" altLang="nb-NO" sz="2500">
                <a:latin typeface="Baskerville Old Face" panose="02020602080505020303" pitchFamily="18" charset="0"/>
              </a:rPr>
              <a:t>Også utfordrende opplevelser er lærerike og nyttige</a:t>
            </a:r>
          </a:p>
          <a:p>
            <a:pPr>
              <a:buFontTx/>
              <a:buChar char="-"/>
            </a:pPr>
            <a:r>
              <a:rPr lang="nb-NO" altLang="nb-NO" sz="2500">
                <a:latin typeface="Baskerville Old Face" panose="02020602080505020303" pitchFamily="18" charset="0"/>
              </a:rPr>
              <a:t>Du har lov å le! </a:t>
            </a:r>
          </a:p>
          <a:p>
            <a:pPr>
              <a:buFontTx/>
              <a:buChar char="-"/>
            </a:pPr>
            <a:r>
              <a:rPr lang="nb-NO" altLang="nb-NO" sz="2500">
                <a:latin typeface="Baskerville Old Face" panose="02020602080505020303" pitchFamily="18" charset="0"/>
              </a:rPr>
              <a:t>Fortsett vennskapet </a:t>
            </a:r>
          </a:p>
          <a:p>
            <a:pPr>
              <a:buFontTx/>
              <a:buChar char="-"/>
            </a:pPr>
            <a:endParaRPr lang="nb-NO" altLang="nb-NO" sz="2500"/>
          </a:p>
          <a:p>
            <a:pPr>
              <a:buFontTx/>
              <a:buChar char="-"/>
            </a:pPr>
            <a:endParaRPr lang="nb-NO" altLang="nb-NO" sz="2500"/>
          </a:p>
          <a:p>
            <a:pPr>
              <a:buFontTx/>
              <a:buChar char="-"/>
            </a:pPr>
            <a:endParaRPr lang="nb-NO" altLang="nb-NO" sz="2500"/>
          </a:p>
          <a:p>
            <a:pPr>
              <a:buFontTx/>
              <a:buChar char="-"/>
            </a:pPr>
            <a:endParaRPr lang="nb-NO" altLang="nb-NO" sz="250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Bilde 2" descr="Et bilde som inneholder person, vegg, innendørs, vindu&#10;&#10;Beskrivelse som er generert med svært høy visshet">
            <a:extLst>
              <a:ext uri="{FF2B5EF4-FFF2-40B4-BE49-F238E27FC236}">
                <a16:creationId xmlns:a16="http://schemas.microsoft.com/office/drawing/2014/main" id="{E4998953-D021-4677-BD71-8669710344F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22340" b="21153"/>
          <a:stretch>
            <a:fillRect/>
          </a:stretch>
        </p:blipFill>
        <p:spPr bwMode="auto">
          <a:xfrm>
            <a:off x="-12700" y="-53975"/>
            <a:ext cx="9156700" cy="3097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23" name="Rectangle 3">
            <a:extLst>
              <a:ext uri="{FF2B5EF4-FFF2-40B4-BE49-F238E27FC236}">
                <a16:creationId xmlns:a16="http://schemas.microsoft.com/office/drawing/2014/main" id="{7FEDD4AA-6808-49C9-B54E-1E61B6ECA602}"/>
              </a:ext>
            </a:extLst>
          </p:cNvPr>
          <p:cNvSpPr>
            <a:spLocks noChangeArrowheads="1"/>
          </p:cNvSpPr>
          <p:nvPr/>
        </p:nvSpPr>
        <p:spPr bwMode="auto">
          <a:xfrm>
            <a:off x="158750" y="14938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nb-NO" altLang="nb-NO" sz="5400" b="1" i="1">
                <a:solidFill>
                  <a:schemeClr val="bg1"/>
                </a:solidFill>
                <a:latin typeface="Baskerville Old Face" panose="02020602080505020303" pitchFamily="18" charset="0"/>
              </a:rPr>
              <a:t>Nyorienteringsfasen</a:t>
            </a:r>
            <a:endParaRPr lang="en-US" altLang="nb-NO" sz="5400" b="1" i="1">
              <a:solidFill>
                <a:schemeClr val="bg1"/>
              </a:solidFill>
              <a:latin typeface="Baskerville Old Face" panose="02020602080505020303" pitchFamily="18" charset="0"/>
            </a:endParaRPr>
          </a:p>
        </p:txBody>
      </p:sp>
      <p:sp>
        <p:nvSpPr>
          <p:cNvPr id="81924" name="Rectangle 4">
            <a:extLst>
              <a:ext uri="{FF2B5EF4-FFF2-40B4-BE49-F238E27FC236}">
                <a16:creationId xmlns:a16="http://schemas.microsoft.com/office/drawing/2014/main" id="{A703632D-BA79-422C-B823-3689624842ED}"/>
              </a:ext>
            </a:extLst>
          </p:cNvPr>
          <p:cNvSpPr>
            <a:spLocks noChangeArrowheads="1"/>
          </p:cNvSpPr>
          <p:nvPr/>
        </p:nvSpPr>
        <p:spPr bwMode="auto">
          <a:xfrm>
            <a:off x="2268538" y="3906838"/>
            <a:ext cx="7848600" cy="862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defRPr>
                <a:solidFill>
                  <a:schemeClr val="tx1"/>
                </a:solidFill>
                <a:latin typeface="Arial" panose="020B0604020202020204" pitchFamily="34" charset="0"/>
              </a:defRPr>
            </a:lvl1pPr>
            <a:lvl2pPr marL="800100" indent="-342900">
              <a:defRPr>
                <a:solidFill>
                  <a:schemeClr val="tx1"/>
                </a:solidFill>
                <a:latin typeface="Arial" panose="020B0604020202020204" pitchFamily="34" charset="0"/>
              </a:defRPr>
            </a:lvl2pPr>
            <a:lvl3pPr marL="1257300" indent="-342900">
              <a:defRPr>
                <a:solidFill>
                  <a:schemeClr val="tx1"/>
                </a:solidFill>
                <a:latin typeface="Arial" panose="020B0604020202020204" pitchFamily="34" charset="0"/>
              </a:defRPr>
            </a:lvl3pPr>
            <a:lvl4pPr marL="1714500" indent="-342900">
              <a:defRPr>
                <a:solidFill>
                  <a:schemeClr val="tx1"/>
                </a:solidFill>
                <a:latin typeface="Arial" panose="020B0604020202020204" pitchFamily="34" charset="0"/>
              </a:defRPr>
            </a:lvl4pPr>
            <a:lvl5pPr marL="2171700" indent="-342900">
              <a:defRPr>
                <a:solidFill>
                  <a:schemeClr val="tx1"/>
                </a:solidFill>
                <a:latin typeface="Arial" panose="020B0604020202020204" pitchFamily="34" charset="0"/>
              </a:defRPr>
            </a:lvl5pPr>
            <a:lvl6pPr marL="2628900" indent="-342900" eaLnBrk="0" fontAlgn="base" hangingPunct="0">
              <a:spcBef>
                <a:spcPct val="0"/>
              </a:spcBef>
              <a:spcAft>
                <a:spcPct val="0"/>
              </a:spcAft>
              <a:defRPr>
                <a:solidFill>
                  <a:schemeClr val="tx1"/>
                </a:solidFill>
                <a:latin typeface="Arial" panose="020B0604020202020204" pitchFamily="34" charset="0"/>
              </a:defRPr>
            </a:lvl6pPr>
            <a:lvl7pPr marL="3086100" indent="-342900" eaLnBrk="0" fontAlgn="base" hangingPunct="0">
              <a:spcBef>
                <a:spcPct val="0"/>
              </a:spcBef>
              <a:spcAft>
                <a:spcPct val="0"/>
              </a:spcAft>
              <a:defRPr>
                <a:solidFill>
                  <a:schemeClr val="tx1"/>
                </a:solidFill>
                <a:latin typeface="Arial" panose="020B0604020202020204" pitchFamily="34" charset="0"/>
              </a:defRPr>
            </a:lvl7pPr>
            <a:lvl8pPr marL="3543300" indent="-342900" eaLnBrk="0" fontAlgn="base" hangingPunct="0">
              <a:spcBef>
                <a:spcPct val="0"/>
              </a:spcBef>
              <a:spcAft>
                <a:spcPct val="0"/>
              </a:spcAft>
              <a:defRPr>
                <a:solidFill>
                  <a:schemeClr val="tx1"/>
                </a:solidFill>
                <a:latin typeface="Arial" panose="020B0604020202020204" pitchFamily="34" charset="0"/>
              </a:defRPr>
            </a:lvl8pPr>
            <a:lvl9pPr marL="4000500" indent="-342900" eaLnBrk="0" fontAlgn="base" hangingPunct="0">
              <a:spcBef>
                <a:spcPct val="0"/>
              </a:spcBef>
              <a:spcAft>
                <a:spcPct val="0"/>
              </a:spcAft>
              <a:defRPr>
                <a:solidFill>
                  <a:schemeClr val="tx1"/>
                </a:solidFill>
                <a:latin typeface="Arial" panose="020B0604020202020204" pitchFamily="34" charset="0"/>
              </a:defRPr>
            </a:lvl9pPr>
          </a:lstStyle>
          <a:p>
            <a:pPr>
              <a:buFontTx/>
              <a:buChar char="-"/>
            </a:pPr>
            <a:r>
              <a:rPr lang="nb-NO" altLang="nb-NO" sz="2500">
                <a:latin typeface="Baskerville Old Face" panose="02020602080505020303" pitchFamily="18" charset="0"/>
              </a:rPr>
              <a:t>Perioder med trivsel og velvære blir lengre/oftere</a:t>
            </a:r>
          </a:p>
          <a:p>
            <a:pPr>
              <a:buFontTx/>
              <a:buChar char="-"/>
            </a:pPr>
            <a:r>
              <a:rPr lang="nb-NO" altLang="nb-NO" sz="2500">
                <a:latin typeface="Baskerville Old Face" panose="02020602080505020303" pitchFamily="18" charset="0"/>
              </a:rPr>
              <a:t>Frykten for det ukjente minskes </a:t>
            </a:r>
          </a:p>
        </p:txBody>
      </p:sp>
      <p:pic>
        <p:nvPicPr>
          <p:cNvPr id="81925" name="Bilde 4" descr="Et bilde som inneholder person&#10;&#10;Beskrivelse som er generert med høy visshet">
            <a:extLst>
              <a:ext uri="{FF2B5EF4-FFF2-40B4-BE49-F238E27FC236}">
                <a16:creationId xmlns:a16="http://schemas.microsoft.com/office/drawing/2014/main" id="{6030758C-DC55-4EE9-8A82-599CC87C38A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8750" y="3316288"/>
            <a:ext cx="2109788" cy="3160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Bilde 2">
            <a:extLst>
              <a:ext uri="{FF2B5EF4-FFF2-40B4-BE49-F238E27FC236}">
                <a16:creationId xmlns:a16="http://schemas.microsoft.com/office/drawing/2014/main" id="{2EA3C570-3894-4A1B-905A-973A3DB0D3E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3284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3971" name="Rectangle 3">
            <a:extLst>
              <a:ext uri="{FF2B5EF4-FFF2-40B4-BE49-F238E27FC236}">
                <a16:creationId xmlns:a16="http://schemas.microsoft.com/office/drawing/2014/main" id="{6D1ACBBC-936A-47DC-BA35-C94B00DC3D5B}"/>
              </a:ext>
            </a:extLst>
          </p:cNvPr>
          <p:cNvSpPr>
            <a:spLocks noChangeArrowheads="1"/>
          </p:cNvSpPr>
          <p:nvPr/>
        </p:nvSpPr>
        <p:spPr bwMode="auto">
          <a:xfrm>
            <a:off x="133350" y="13414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nb-NO" altLang="nb-NO" sz="5400" b="1" i="1">
                <a:solidFill>
                  <a:schemeClr val="bg1"/>
                </a:solidFill>
                <a:latin typeface="Baskerville Old Face" panose="02020602080505020303" pitchFamily="18" charset="0"/>
              </a:rPr>
              <a:t>Nyorienteringsfasen</a:t>
            </a:r>
            <a:endParaRPr lang="en-US" altLang="nb-NO" sz="5400" b="1" i="1">
              <a:solidFill>
                <a:schemeClr val="bg1"/>
              </a:solidFill>
              <a:latin typeface="Baskerville Old Face" panose="02020602080505020303" pitchFamily="18" charset="0"/>
            </a:endParaRPr>
          </a:p>
        </p:txBody>
      </p:sp>
      <p:sp>
        <p:nvSpPr>
          <p:cNvPr id="83972" name="Rectangle 4">
            <a:extLst>
              <a:ext uri="{FF2B5EF4-FFF2-40B4-BE49-F238E27FC236}">
                <a16:creationId xmlns:a16="http://schemas.microsoft.com/office/drawing/2014/main" id="{27CA501D-D987-45AF-9F66-7291EACCE098}"/>
              </a:ext>
            </a:extLst>
          </p:cNvPr>
          <p:cNvSpPr>
            <a:spLocks noChangeArrowheads="1"/>
          </p:cNvSpPr>
          <p:nvPr/>
        </p:nvSpPr>
        <p:spPr bwMode="auto">
          <a:xfrm>
            <a:off x="323850" y="2852738"/>
            <a:ext cx="7848600" cy="2400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defRPr>
                <a:solidFill>
                  <a:schemeClr val="tx1"/>
                </a:solidFill>
                <a:latin typeface="Arial" panose="020B0604020202020204" pitchFamily="34" charset="0"/>
              </a:defRPr>
            </a:lvl1pPr>
            <a:lvl2pPr marL="800100" indent="-342900">
              <a:defRPr>
                <a:solidFill>
                  <a:schemeClr val="tx1"/>
                </a:solidFill>
                <a:latin typeface="Arial" panose="020B0604020202020204" pitchFamily="34" charset="0"/>
              </a:defRPr>
            </a:lvl2pPr>
            <a:lvl3pPr marL="1257300" indent="-342900">
              <a:defRPr>
                <a:solidFill>
                  <a:schemeClr val="tx1"/>
                </a:solidFill>
                <a:latin typeface="Arial" panose="020B0604020202020204" pitchFamily="34" charset="0"/>
              </a:defRPr>
            </a:lvl3pPr>
            <a:lvl4pPr marL="1714500" indent="-342900">
              <a:defRPr>
                <a:solidFill>
                  <a:schemeClr val="tx1"/>
                </a:solidFill>
                <a:latin typeface="Arial" panose="020B0604020202020204" pitchFamily="34" charset="0"/>
              </a:defRPr>
            </a:lvl4pPr>
            <a:lvl5pPr marL="2171700" indent="-342900">
              <a:defRPr>
                <a:solidFill>
                  <a:schemeClr val="tx1"/>
                </a:solidFill>
                <a:latin typeface="Arial" panose="020B0604020202020204" pitchFamily="34" charset="0"/>
              </a:defRPr>
            </a:lvl5pPr>
            <a:lvl6pPr marL="2628900" indent="-342900" eaLnBrk="0" fontAlgn="base" hangingPunct="0">
              <a:spcBef>
                <a:spcPct val="0"/>
              </a:spcBef>
              <a:spcAft>
                <a:spcPct val="0"/>
              </a:spcAft>
              <a:defRPr>
                <a:solidFill>
                  <a:schemeClr val="tx1"/>
                </a:solidFill>
                <a:latin typeface="Arial" panose="020B0604020202020204" pitchFamily="34" charset="0"/>
              </a:defRPr>
            </a:lvl6pPr>
            <a:lvl7pPr marL="3086100" indent="-342900" eaLnBrk="0" fontAlgn="base" hangingPunct="0">
              <a:spcBef>
                <a:spcPct val="0"/>
              </a:spcBef>
              <a:spcAft>
                <a:spcPct val="0"/>
              </a:spcAft>
              <a:defRPr>
                <a:solidFill>
                  <a:schemeClr val="tx1"/>
                </a:solidFill>
                <a:latin typeface="Arial" panose="020B0604020202020204" pitchFamily="34" charset="0"/>
              </a:defRPr>
            </a:lvl7pPr>
            <a:lvl8pPr marL="3543300" indent="-342900" eaLnBrk="0" fontAlgn="base" hangingPunct="0">
              <a:spcBef>
                <a:spcPct val="0"/>
              </a:spcBef>
              <a:spcAft>
                <a:spcPct val="0"/>
              </a:spcAft>
              <a:defRPr>
                <a:solidFill>
                  <a:schemeClr val="tx1"/>
                </a:solidFill>
                <a:latin typeface="Arial" panose="020B0604020202020204" pitchFamily="34" charset="0"/>
              </a:defRPr>
            </a:lvl8pPr>
            <a:lvl9pPr marL="4000500" indent="-342900" eaLnBrk="0" fontAlgn="base" hangingPunct="0">
              <a:spcBef>
                <a:spcPct val="0"/>
              </a:spcBef>
              <a:spcAft>
                <a:spcPct val="0"/>
              </a:spcAft>
              <a:defRPr>
                <a:solidFill>
                  <a:schemeClr val="tx1"/>
                </a:solidFill>
                <a:latin typeface="Arial" panose="020B0604020202020204" pitchFamily="34" charset="0"/>
              </a:defRPr>
            </a:lvl9pPr>
          </a:lstStyle>
          <a:p>
            <a:pPr>
              <a:buFontTx/>
              <a:buChar char="-"/>
            </a:pPr>
            <a:r>
              <a:rPr lang="nb-NO" altLang="nb-NO" sz="2500">
                <a:latin typeface="Baskerville Old Face" panose="02020602080505020303" pitchFamily="18" charset="0"/>
              </a:rPr>
              <a:t>Kos deg!</a:t>
            </a:r>
          </a:p>
          <a:p>
            <a:pPr>
              <a:buFontTx/>
              <a:buChar char="-"/>
            </a:pPr>
            <a:r>
              <a:rPr lang="nb-NO" altLang="nb-NO" sz="2500">
                <a:latin typeface="Baskerville Old Face" panose="02020602080505020303" pitchFamily="18" charset="0"/>
              </a:rPr>
              <a:t>Klapp på skuldra!</a:t>
            </a:r>
          </a:p>
          <a:p>
            <a:pPr>
              <a:buFontTx/>
              <a:buChar char="-"/>
            </a:pPr>
            <a:r>
              <a:rPr lang="nb-NO" altLang="nb-NO" sz="2500">
                <a:latin typeface="Baskerville Old Face" panose="02020602080505020303" pitchFamily="18" charset="0"/>
              </a:rPr>
              <a:t>Fortsett vennskapet – nå har du muligheten til å gå dypere! </a:t>
            </a:r>
          </a:p>
          <a:p>
            <a:pPr>
              <a:buFontTx/>
              <a:buChar char="-"/>
            </a:pPr>
            <a:r>
              <a:rPr lang="nb-NO" altLang="nb-NO" sz="2500">
                <a:latin typeface="Baskerville Old Face" panose="02020602080505020303" pitchFamily="18" charset="0"/>
              </a:rPr>
              <a:t>Gi deg selv et spark </a:t>
            </a:r>
          </a:p>
          <a:p>
            <a:pPr>
              <a:buFontTx/>
              <a:buChar char="-"/>
            </a:pPr>
            <a:r>
              <a:rPr lang="nb-NO" altLang="nb-NO" sz="2500">
                <a:latin typeface="Baskerville Old Face" panose="02020602080505020303" pitchFamily="18" charset="0"/>
              </a:rPr>
              <a:t>Du kan fremdeles ha dårlige dager </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64" name="Bilde 2">
            <a:extLst>
              <a:ext uri="{FF2B5EF4-FFF2-40B4-BE49-F238E27FC236}">
                <a16:creationId xmlns:a16="http://schemas.microsoft.com/office/drawing/2014/main" id="{891EC299-1BAE-4363-A007-58081E4F930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638" y="-38100"/>
            <a:ext cx="9164638" cy="1954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Diagram 7">
            <a:extLst>
              <a:ext uri="{FF2B5EF4-FFF2-40B4-BE49-F238E27FC236}">
                <a16:creationId xmlns:a16="http://schemas.microsoft.com/office/drawing/2014/main" id="{5686516B-7C11-45D6-A8EF-327BD1420446}"/>
              </a:ext>
            </a:extLst>
          </p:cNvPr>
          <p:cNvGrpSpPr>
            <a:grpSpLocks/>
          </p:cNvGrpSpPr>
          <p:nvPr/>
        </p:nvGrpSpPr>
        <p:grpSpPr bwMode="auto">
          <a:xfrm>
            <a:off x="0" y="1447800"/>
            <a:ext cx="9144000" cy="5257800"/>
            <a:chOff x="192" y="1009"/>
            <a:chExt cx="5376" cy="2832"/>
          </a:xfrm>
        </p:grpSpPr>
        <p:sp>
          <p:nvSpPr>
            <p:cNvPr id="3" name="_s6148">
              <a:extLst>
                <a:ext uri="{FF2B5EF4-FFF2-40B4-BE49-F238E27FC236}">
                  <a16:creationId xmlns:a16="http://schemas.microsoft.com/office/drawing/2014/main" id="{ABD75C63-89B3-42C5-B4D3-3447AB140329}"/>
                </a:ext>
              </a:extLst>
            </p:cNvPr>
            <p:cNvSpPr>
              <a:spLocks noChangeArrowheads="1" noTextEdit="1"/>
            </p:cNvSpPr>
            <p:nvPr/>
          </p:nvSpPr>
          <p:spPr bwMode="auto">
            <a:xfrm>
              <a:off x="2447" y="1221"/>
              <a:ext cx="867" cy="867"/>
            </a:xfrm>
            <a:custGeom>
              <a:avLst/>
              <a:gdLst>
                <a:gd name="G0" fmla="+- -5636096 0 0"/>
                <a:gd name="G1" fmla="+- -6881280 0 0"/>
                <a:gd name="G2" fmla="+- -5636096 0 -6881280"/>
                <a:gd name="G3" fmla="+- 10800 0 0"/>
                <a:gd name="G4" fmla="+- 0 0 -5636096"/>
                <a:gd name="T0" fmla="*/ 360 256 1"/>
                <a:gd name="T1" fmla="*/ 0 256 1"/>
                <a:gd name="G5" fmla="+- G2 T0 T1"/>
                <a:gd name="G6" fmla="?: G2 G2 G5"/>
                <a:gd name="G7" fmla="+- 0 0 G6"/>
                <a:gd name="G8" fmla="+- 7200 0 0"/>
                <a:gd name="G9" fmla="+- 0 0 -6881280"/>
                <a:gd name="G10" fmla="+- 7200 0 2700"/>
                <a:gd name="G11" fmla="cos G10 -5636096"/>
                <a:gd name="G12" fmla="sin G10 -5636096"/>
                <a:gd name="G13" fmla="cos 13500 -5636096"/>
                <a:gd name="G14" fmla="sin 13500 -5636096"/>
                <a:gd name="G15" fmla="+- G11 10800 0"/>
                <a:gd name="G16" fmla="+- G12 10800 0"/>
                <a:gd name="G17" fmla="+- G13 10800 0"/>
                <a:gd name="G18" fmla="+- G14 10800 0"/>
                <a:gd name="G19" fmla="*/ 7200 1 2"/>
                <a:gd name="G20" fmla="+- G19 5400 0"/>
                <a:gd name="G21" fmla="cos G20 -5636096"/>
                <a:gd name="G22" fmla="sin G20 -5636096"/>
                <a:gd name="G23" fmla="+- G21 10800 0"/>
                <a:gd name="G24" fmla="+- G12 G23 G22"/>
                <a:gd name="G25" fmla="+- G22 G23 G11"/>
                <a:gd name="G26" fmla="cos 10800 -5636096"/>
                <a:gd name="G27" fmla="sin 10800 -5636096"/>
                <a:gd name="G28" fmla="cos 7200 -5636096"/>
                <a:gd name="G29" fmla="sin 7200 -5636096"/>
                <a:gd name="G30" fmla="+- G26 10800 0"/>
                <a:gd name="G31" fmla="+- G27 10800 0"/>
                <a:gd name="G32" fmla="+- G28 10800 0"/>
                <a:gd name="G33" fmla="+- G29 10800 0"/>
                <a:gd name="G34" fmla="+- G19 5400 0"/>
                <a:gd name="G35" fmla="cos G34 -6881280"/>
                <a:gd name="G36" fmla="sin G34 -6881280"/>
                <a:gd name="G37" fmla="+/ -6881280 -5636096 2"/>
                <a:gd name="T2" fmla="*/ 180 256 1"/>
                <a:gd name="T3" fmla="*/ 0 256 1"/>
                <a:gd name="G38" fmla="+- G37 T2 T3"/>
                <a:gd name="G39" fmla="?: G2 G37 G38"/>
                <a:gd name="G40" fmla="cos 10800 G39"/>
                <a:gd name="G41" fmla="sin 10800 G39"/>
                <a:gd name="G42" fmla="cos 7200 G39"/>
                <a:gd name="G43" fmla="sin 7200 G39"/>
                <a:gd name="G44" fmla="+- G40 10800 0"/>
                <a:gd name="G45" fmla="+- G41 10800 0"/>
                <a:gd name="G46" fmla="+- G42 10800 0"/>
                <a:gd name="G47" fmla="+- G43 10800 0"/>
                <a:gd name="G48" fmla="+- G35 10800 0"/>
                <a:gd name="G49" fmla="+- G36 10800 0"/>
                <a:gd name="T4" fmla="*/ 9764 w 21600"/>
                <a:gd name="T5" fmla="*/ 49 h 21600"/>
                <a:gd name="T6" fmla="*/ 8470 w 21600"/>
                <a:gd name="T7" fmla="*/ 2106 h 21600"/>
                <a:gd name="T8" fmla="*/ 10109 w 21600"/>
                <a:gd name="T9" fmla="*/ 3633 h 21600"/>
                <a:gd name="T10" fmla="*/ 11741 w 21600"/>
                <a:gd name="T11" fmla="*/ -2668 h 21600"/>
                <a:gd name="T12" fmla="*/ 15916 w 21600"/>
                <a:gd name="T13" fmla="*/ 2135 h 21600"/>
                <a:gd name="T14" fmla="*/ 11113 w 21600"/>
                <a:gd name="T15" fmla="*/ 6310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1302" y="3617"/>
                  </a:moveTo>
                  <a:cubicBezTo>
                    <a:pt x="11135" y="3605"/>
                    <a:pt x="10967" y="3600"/>
                    <a:pt x="10800" y="3600"/>
                  </a:cubicBezTo>
                  <a:cubicBezTo>
                    <a:pt x="10170" y="3600"/>
                    <a:pt x="9544" y="3682"/>
                    <a:pt x="8936" y="3845"/>
                  </a:cubicBezTo>
                  <a:lnTo>
                    <a:pt x="8004" y="368"/>
                  </a:lnTo>
                  <a:cubicBezTo>
                    <a:pt x="8916" y="123"/>
                    <a:pt x="9856" y="0"/>
                    <a:pt x="10800" y="0"/>
                  </a:cubicBezTo>
                  <a:cubicBezTo>
                    <a:pt x="11051" y="0"/>
                    <a:pt x="11302" y="8"/>
                    <a:pt x="11553" y="26"/>
                  </a:cubicBezTo>
                  <a:lnTo>
                    <a:pt x="11741" y="-2668"/>
                  </a:lnTo>
                  <a:lnTo>
                    <a:pt x="15916" y="2135"/>
                  </a:lnTo>
                  <a:lnTo>
                    <a:pt x="11113" y="6310"/>
                  </a:lnTo>
                  <a:lnTo>
                    <a:pt x="11302" y="3617"/>
                  </a:lnTo>
                  <a:close/>
                </a:path>
              </a:pathLst>
            </a:custGeom>
            <a:gradFill rotWithShape="1">
              <a:gsLst>
                <a:gs pos="0">
                  <a:schemeClr val="bg1"/>
                </a:gs>
                <a:gs pos="100000">
                  <a:schemeClr val="hlink"/>
                </a:gs>
              </a:gsLst>
              <a:lin ang="18900000" scaled="1"/>
            </a:gradFill>
            <a:ln w="9525">
              <a:miter lim="800000"/>
              <a:headEnd/>
              <a:tailEnd/>
            </a:ln>
            <a:scene3d>
              <a:camera prst="legacyPerspectiveTopRight"/>
              <a:lightRig rig="legacyFlat3" dir="b"/>
            </a:scene3d>
            <a:sp3d extrusionH="887400" prstMaterial="legacyMatte">
              <a:bevelT w="13500" h="13500" prst="angle"/>
              <a:bevelB w="13500" h="13500" prst="angle"/>
              <a:extrusionClr>
                <a:schemeClr val="hlink"/>
              </a:extrusionClr>
              <a:contourClr>
                <a:schemeClr val="hlink"/>
              </a:contourClr>
            </a:sp3d>
          </p:spPr>
          <p:txBody>
            <a:bodyPr vert="horz" wrap="square" lIns="91440" tIns="45720" rIns="91440" bIns="45720" numCol="1" anchor="ctr" anchorCtr="0" compatLnSpc="1">
              <a:prstTxWarp prst="textNoShape">
                <a:avLst/>
              </a:prstTxWarp>
              <a:flatTx/>
            </a:bodyPr>
            <a:lstStyle/>
            <a:p>
              <a:endParaRPr lang="nb-NO"/>
            </a:p>
          </p:txBody>
        </p:sp>
        <p:sp>
          <p:nvSpPr>
            <p:cNvPr id="4" name="_s6149">
              <a:extLst>
                <a:ext uri="{FF2B5EF4-FFF2-40B4-BE49-F238E27FC236}">
                  <a16:creationId xmlns:a16="http://schemas.microsoft.com/office/drawing/2014/main" id="{D7B4583D-1119-4A34-9E39-A0DF97BD847C}"/>
                </a:ext>
              </a:extLst>
            </p:cNvPr>
            <p:cNvSpPr>
              <a:spLocks noChangeArrowheads="1" noTextEdit="1"/>
            </p:cNvSpPr>
            <p:nvPr/>
          </p:nvSpPr>
          <p:spPr bwMode="auto">
            <a:xfrm rot="2700000">
              <a:off x="2992" y="1447"/>
              <a:ext cx="867" cy="867"/>
            </a:xfrm>
            <a:custGeom>
              <a:avLst/>
              <a:gdLst>
                <a:gd name="G0" fmla="+- -5636096 0 0"/>
                <a:gd name="G1" fmla="+- -6881280 0 0"/>
                <a:gd name="G2" fmla="+- -5636096 0 -6881280"/>
                <a:gd name="G3" fmla="+- 10800 0 0"/>
                <a:gd name="G4" fmla="+- 0 0 -5636096"/>
                <a:gd name="T0" fmla="*/ 360 256 1"/>
                <a:gd name="T1" fmla="*/ 0 256 1"/>
                <a:gd name="G5" fmla="+- G2 T0 T1"/>
                <a:gd name="G6" fmla="?: G2 G2 G5"/>
                <a:gd name="G7" fmla="+- 0 0 G6"/>
                <a:gd name="G8" fmla="+- 7200 0 0"/>
                <a:gd name="G9" fmla="+- 0 0 -6881280"/>
                <a:gd name="G10" fmla="+- 7200 0 2700"/>
                <a:gd name="G11" fmla="cos G10 -5636096"/>
                <a:gd name="G12" fmla="sin G10 -5636096"/>
                <a:gd name="G13" fmla="cos 13500 -5636096"/>
                <a:gd name="G14" fmla="sin 13500 -5636096"/>
                <a:gd name="G15" fmla="+- G11 10800 0"/>
                <a:gd name="G16" fmla="+- G12 10800 0"/>
                <a:gd name="G17" fmla="+- G13 10800 0"/>
                <a:gd name="G18" fmla="+- G14 10800 0"/>
                <a:gd name="G19" fmla="*/ 7200 1 2"/>
                <a:gd name="G20" fmla="+- G19 5400 0"/>
                <a:gd name="G21" fmla="cos G20 -5636096"/>
                <a:gd name="G22" fmla="sin G20 -5636096"/>
                <a:gd name="G23" fmla="+- G21 10800 0"/>
                <a:gd name="G24" fmla="+- G12 G23 G22"/>
                <a:gd name="G25" fmla="+- G22 G23 G11"/>
                <a:gd name="G26" fmla="cos 10800 -5636096"/>
                <a:gd name="G27" fmla="sin 10800 -5636096"/>
                <a:gd name="G28" fmla="cos 7200 -5636096"/>
                <a:gd name="G29" fmla="sin 7200 -5636096"/>
                <a:gd name="G30" fmla="+- G26 10800 0"/>
                <a:gd name="G31" fmla="+- G27 10800 0"/>
                <a:gd name="G32" fmla="+- G28 10800 0"/>
                <a:gd name="G33" fmla="+- G29 10800 0"/>
                <a:gd name="G34" fmla="+- G19 5400 0"/>
                <a:gd name="G35" fmla="cos G34 -6881280"/>
                <a:gd name="G36" fmla="sin G34 -6881280"/>
                <a:gd name="G37" fmla="+/ -6881280 -5636096 2"/>
                <a:gd name="T2" fmla="*/ 180 256 1"/>
                <a:gd name="T3" fmla="*/ 0 256 1"/>
                <a:gd name="G38" fmla="+- G37 T2 T3"/>
                <a:gd name="G39" fmla="?: G2 G37 G38"/>
                <a:gd name="G40" fmla="cos 10800 G39"/>
                <a:gd name="G41" fmla="sin 10800 G39"/>
                <a:gd name="G42" fmla="cos 7200 G39"/>
                <a:gd name="G43" fmla="sin 7200 G39"/>
                <a:gd name="G44" fmla="+- G40 10800 0"/>
                <a:gd name="G45" fmla="+- G41 10800 0"/>
                <a:gd name="G46" fmla="+- G42 10800 0"/>
                <a:gd name="G47" fmla="+- G43 10800 0"/>
                <a:gd name="G48" fmla="+- G35 10800 0"/>
                <a:gd name="G49" fmla="+- G36 10800 0"/>
                <a:gd name="T4" fmla="*/ 9764 w 21600"/>
                <a:gd name="T5" fmla="*/ 49 h 21600"/>
                <a:gd name="T6" fmla="*/ 8470 w 21600"/>
                <a:gd name="T7" fmla="*/ 2106 h 21600"/>
                <a:gd name="T8" fmla="*/ 10109 w 21600"/>
                <a:gd name="T9" fmla="*/ 3633 h 21600"/>
                <a:gd name="T10" fmla="*/ 11741 w 21600"/>
                <a:gd name="T11" fmla="*/ -2668 h 21600"/>
                <a:gd name="T12" fmla="*/ 15916 w 21600"/>
                <a:gd name="T13" fmla="*/ 2135 h 21600"/>
                <a:gd name="T14" fmla="*/ 11113 w 21600"/>
                <a:gd name="T15" fmla="*/ 6310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1302" y="3617"/>
                  </a:moveTo>
                  <a:cubicBezTo>
                    <a:pt x="11135" y="3605"/>
                    <a:pt x="10967" y="3600"/>
                    <a:pt x="10800" y="3600"/>
                  </a:cubicBezTo>
                  <a:cubicBezTo>
                    <a:pt x="10170" y="3600"/>
                    <a:pt x="9544" y="3682"/>
                    <a:pt x="8936" y="3845"/>
                  </a:cubicBezTo>
                  <a:lnTo>
                    <a:pt x="8004" y="368"/>
                  </a:lnTo>
                  <a:cubicBezTo>
                    <a:pt x="8916" y="123"/>
                    <a:pt x="9856" y="0"/>
                    <a:pt x="10800" y="0"/>
                  </a:cubicBezTo>
                  <a:cubicBezTo>
                    <a:pt x="11051" y="0"/>
                    <a:pt x="11302" y="8"/>
                    <a:pt x="11553" y="26"/>
                  </a:cubicBezTo>
                  <a:lnTo>
                    <a:pt x="11741" y="-2668"/>
                  </a:lnTo>
                  <a:lnTo>
                    <a:pt x="15916" y="2135"/>
                  </a:lnTo>
                  <a:lnTo>
                    <a:pt x="11113" y="6310"/>
                  </a:lnTo>
                  <a:lnTo>
                    <a:pt x="11302" y="3617"/>
                  </a:lnTo>
                  <a:close/>
                </a:path>
              </a:pathLst>
            </a:custGeom>
            <a:gradFill rotWithShape="1">
              <a:gsLst>
                <a:gs pos="0">
                  <a:schemeClr val="bg1"/>
                </a:gs>
                <a:gs pos="100000">
                  <a:schemeClr val="accent2"/>
                </a:gs>
              </a:gsLst>
              <a:lin ang="18900000" scaled="1"/>
            </a:gradFill>
            <a:ln w="9525">
              <a:miter lim="800000"/>
              <a:headEnd/>
              <a:tailEnd/>
            </a:ln>
            <a:scene3d>
              <a:camera prst="legacyPerspectiveTopRight"/>
              <a:lightRig rig="legacyFlat3" dir="b"/>
            </a:scene3d>
            <a:sp3d extrusionH="887400" prstMaterial="legacyMatte">
              <a:bevelT w="13500" h="13500" prst="angle"/>
              <a:bevelB w="13500" h="13500" prst="angle"/>
              <a:extrusionClr>
                <a:schemeClr val="accent2"/>
              </a:extrusionClr>
              <a:contourClr>
                <a:schemeClr val="accent2"/>
              </a:contourClr>
            </a:sp3d>
          </p:spPr>
          <p:txBody>
            <a:bodyPr vert="horz" wrap="square" lIns="91440" tIns="45720" rIns="91440" bIns="45720" numCol="1" anchor="ctr" anchorCtr="0" compatLnSpc="1">
              <a:prstTxWarp prst="textNoShape">
                <a:avLst/>
              </a:prstTxWarp>
              <a:flatTx/>
            </a:bodyPr>
            <a:lstStyle/>
            <a:p>
              <a:endParaRPr lang="nb-NO"/>
            </a:p>
          </p:txBody>
        </p:sp>
        <p:sp>
          <p:nvSpPr>
            <p:cNvPr id="5" name="_s6150">
              <a:extLst>
                <a:ext uri="{FF2B5EF4-FFF2-40B4-BE49-F238E27FC236}">
                  <a16:creationId xmlns:a16="http://schemas.microsoft.com/office/drawing/2014/main" id="{920675E5-F54C-48EF-B182-0A3EE53B6FDE}"/>
                </a:ext>
              </a:extLst>
            </p:cNvPr>
            <p:cNvSpPr>
              <a:spLocks noChangeArrowheads="1" noTextEdit="1"/>
            </p:cNvSpPr>
            <p:nvPr/>
          </p:nvSpPr>
          <p:spPr bwMode="auto">
            <a:xfrm rot="5400000">
              <a:off x="3218" y="1992"/>
              <a:ext cx="867" cy="867"/>
            </a:xfrm>
            <a:custGeom>
              <a:avLst/>
              <a:gdLst>
                <a:gd name="G0" fmla="+- -5636096 0 0"/>
                <a:gd name="G1" fmla="+- -6881280 0 0"/>
                <a:gd name="G2" fmla="+- -5636096 0 -6881280"/>
                <a:gd name="G3" fmla="+- 10800 0 0"/>
                <a:gd name="G4" fmla="+- 0 0 -5636096"/>
                <a:gd name="T0" fmla="*/ 360 256 1"/>
                <a:gd name="T1" fmla="*/ 0 256 1"/>
                <a:gd name="G5" fmla="+- G2 T0 T1"/>
                <a:gd name="G6" fmla="?: G2 G2 G5"/>
                <a:gd name="G7" fmla="+- 0 0 G6"/>
                <a:gd name="G8" fmla="+- 7200 0 0"/>
                <a:gd name="G9" fmla="+- 0 0 -6881280"/>
                <a:gd name="G10" fmla="+- 7200 0 2700"/>
                <a:gd name="G11" fmla="cos G10 -5636096"/>
                <a:gd name="G12" fmla="sin G10 -5636096"/>
                <a:gd name="G13" fmla="cos 13500 -5636096"/>
                <a:gd name="G14" fmla="sin 13500 -5636096"/>
                <a:gd name="G15" fmla="+- G11 10800 0"/>
                <a:gd name="G16" fmla="+- G12 10800 0"/>
                <a:gd name="G17" fmla="+- G13 10800 0"/>
                <a:gd name="G18" fmla="+- G14 10800 0"/>
                <a:gd name="G19" fmla="*/ 7200 1 2"/>
                <a:gd name="G20" fmla="+- G19 5400 0"/>
                <a:gd name="G21" fmla="cos G20 -5636096"/>
                <a:gd name="G22" fmla="sin G20 -5636096"/>
                <a:gd name="G23" fmla="+- G21 10800 0"/>
                <a:gd name="G24" fmla="+- G12 G23 G22"/>
                <a:gd name="G25" fmla="+- G22 G23 G11"/>
                <a:gd name="G26" fmla="cos 10800 -5636096"/>
                <a:gd name="G27" fmla="sin 10800 -5636096"/>
                <a:gd name="G28" fmla="cos 7200 -5636096"/>
                <a:gd name="G29" fmla="sin 7200 -5636096"/>
                <a:gd name="G30" fmla="+- G26 10800 0"/>
                <a:gd name="G31" fmla="+- G27 10800 0"/>
                <a:gd name="G32" fmla="+- G28 10800 0"/>
                <a:gd name="G33" fmla="+- G29 10800 0"/>
                <a:gd name="G34" fmla="+- G19 5400 0"/>
                <a:gd name="G35" fmla="cos G34 -6881280"/>
                <a:gd name="G36" fmla="sin G34 -6881280"/>
                <a:gd name="G37" fmla="+/ -6881280 -5636096 2"/>
                <a:gd name="T2" fmla="*/ 180 256 1"/>
                <a:gd name="T3" fmla="*/ 0 256 1"/>
                <a:gd name="G38" fmla="+- G37 T2 T3"/>
                <a:gd name="G39" fmla="?: G2 G37 G38"/>
                <a:gd name="G40" fmla="cos 10800 G39"/>
                <a:gd name="G41" fmla="sin 10800 G39"/>
                <a:gd name="G42" fmla="cos 7200 G39"/>
                <a:gd name="G43" fmla="sin 7200 G39"/>
                <a:gd name="G44" fmla="+- G40 10800 0"/>
                <a:gd name="G45" fmla="+- G41 10800 0"/>
                <a:gd name="G46" fmla="+- G42 10800 0"/>
                <a:gd name="G47" fmla="+- G43 10800 0"/>
                <a:gd name="G48" fmla="+- G35 10800 0"/>
                <a:gd name="G49" fmla="+- G36 10800 0"/>
                <a:gd name="T4" fmla="*/ 9764 w 21600"/>
                <a:gd name="T5" fmla="*/ 49 h 21600"/>
                <a:gd name="T6" fmla="*/ 8470 w 21600"/>
                <a:gd name="T7" fmla="*/ 2106 h 21600"/>
                <a:gd name="T8" fmla="*/ 10109 w 21600"/>
                <a:gd name="T9" fmla="*/ 3633 h 21600"/>
                <a:gd name="T10" fmla="*/ 11741 w 21600"/>
                <a:gd name="T11" fmla="*/ -2668 h 21600"/>
                <a:gd name="T12" fmla="*/ 15916 w 21600"/>
                <a:gd name="T13" fmla="*/ 2135 h 21600"/>
                <a:gd name="T14" fmla="*/ 11113 w 21600"/>
                <a:gd name="T15" fmla="*/ 6310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1302" y="3617"/>
                  </a:moveTo>
                  <a:cubicBezTo>
                    <a:pt x="11135" y="3605"/>
                    <a:pt x="10967" y="3600"/>
                    <a:pt x="10800" y="3600"/>
                  </a:cubicBezTo>
                  <a:cubicBezTo>
                    <a:pt x="10170" y="3600"/>
                    <a:pt x="9544" y="3682"/>
                    <a:pt x="8936" y="3845"/>
                  </a:cubicBezTo>
                  <a:lnTo>
                    <a:pt x="8004" y="368"/>
                  </a:lnTo>
                  <a:cubicBezTo>
                    <a:pt x="8916" y="123"/>
                    <a:pt x="9856" y="0"/>
                    <a:pt x="10800" y="0"/>
                  </a:cubicBezTo>
                  <a:cubicBezTo>
                    <a:pt x="11051" y="0"/>
                    <a:pt x="11302" y="8"/>
                    <a:pt x="11553" y="26"/>
                  </a:cubicBezTo>
                  <a:lnTo>
                    <a:pt x="11741" y="-2668"/>
                  </a:lnTo>
                  <a:lnTo>
                    <a:pt x="15916" y="2135"/>
                  </a:lnTo>
                  <a:lnTo>
                    <a:pt x="11113" y="6310"/>
                  </a:lnTo>
                  <a:lnTo>
                    <a:pt x="11302" y="3617"/>
                  </a:lnTo>
                  <a:close/>
                </a:path>
              </a:pathLst>
            </a:custGeom>
            <a:gradFill rotWithShape="1">
              <a:gsLst>
                <a:gs pos="0">
                  <a:schemeClr val="bg1"/>
                </a:gs>
                <a:gs pos="100000">
                  <a:schemeClr val="accent1"/>
                </a:gs>
              </a:gsLst>
              <a:lin ang="18900000" scaled="1"/>
            </a:gradFill>
            <a:ln w="9525">
              <a:miter lim="800000"/>
              <a:headEnd/>
              <a:tailEnd/>
            </a:ln>
            <a:scene3d>
              <a:camera prst="legacyPerspectiveTopRight"/>
              <a:lightRig rig="legacyFlat3" dir="b"/>
            </a:scene3d>
            <a:sp3d extrusionH="887400" prstMaterial="legacyMatte">
              <a:bevelT w="13500" h="13500" prst="angle"/>
              <a:bevelB w="13500" h="13500" prst="angle"/>
              <a:extrusionClr>
                <a:schemeClr val="accent1"/>
              </a:extrusionClr>
              <a:contourClr>
                <a:schemeClr val="accent1"/>
              </a:contourClr>
            </a:sp3d>
          </p:spPr>
          <p:txBody>
            <a:bodyPr vert="horz" wrap="square" lIns="91440" tIns="45720" rIns="91440" bIns="45720" numCol="1" anchor="ctr" anchorCtr="0" compatLnSpc="1">
              <a:prstTxWarp prst="textNoShape">
                <a:avLst/>
              </a:prstTxWarp>
              <a:flatTx/>
            </a:bodyPr>
            <a:lstStyle/>
            <a:p>
              <a:endParaRPr lang="nb-NO"/>
            </a:p>
          </p:txBody>
        </p:sp>
        <p:sp>
          <p:nvSpPr>
            <p:cNvPr id="6" name="_s6151">
              <a:extLst>
                <a:ext uri="{FF2B5EF4-FFF2-40B4-BE49-F238E27FC236}">
                  <a16:creationId xmlns:a16="http://schemas.microsoft.com/office/drawing/2014/main" id="{E8338025-652C-4F42-9F5C-6C00EE2CBA62}"/>
                </a:ext>
              </a:extLst>
            </p:cNvPr>
            <p:cNvSpPr>
              <a:spLocks noChangeArrowheads="1" noTextEdit="1"/>
            </p:cNvSpPr>
            <p:nvPr/>
          </p:nvSpPr>
          <p:spPr bwMode="auto">
            <a:xfrm rot="8100000">
              <a:off x="2993" y="2537"/>
              <a:ext cx="867" cy="867"/>
            </a:xfrm>
            <a:custGeom>
              <a:avLst/>
              <a:gdLst>
                <a:gd name="G0" fmla="+- -5636096 0 0"/>
                <a:gd name="G1" fmla="+- -6881280 0 0"/>
                <a:gd name="G2" fmla="+- -5636096 0 -6881280"/>
                <a:gd name="G3" fmla="+- 10800 0 0"/>
                <a:gd name="G4" fmla="+- 0 0 -5636096"/>
                <a:gd name="T0" fmla="*/ 360 256 1"/>
                <a:gd name="T1" fmla="*/ 0 256 1"/>
                <a:gd name="G5" fmla="+- G2 T0 T1"/>
                <a:gd name="G6" fmla="?: G2 G2 G5"/>
                <a:gd name="G7" fmla="+- 0 0 G6"/>
                <a:gd name="G8" fmla="+- 7200 0 0"/>
                <a:gd name="G9" fmla="+- 0 0 -6881280"/>
                <a:gd name="G10" fmla="+- 7200 0 2700"/>
                <a:gd name="G11" fmla="cos G10 -5636096"/>
                <a:gd name="G12" fmla="sin G10 -5636096"/>
                <a:gd name="G13" fmla="cos 13500 -5636096"/>
                <a:gd name="G14" fmla="sin 13500 -5636096"/>
                <a:gd name="G15" fmla="+- G11 10800 0"/>
                <a:gd name="G16" fmla="+- G12 10800 0"/>
                <a:gd name="G17" fmla="+- G13 10800 0"/>
                <a:gd name="G18" fmla="+- G14 10800 0"/>
                <a:gd name="G19" fmla="*/ 7200 1 2"/>
                <a:gd name="G20" fmla="+- G19 5400 0"/>
                <a:gd name="G21" fmla="cos G20 -5636096"/>
                <a:gd name="G22" fmla="sin G20 -5636096"/>
                <a:gd name="G23" fmla="+- G21 10800 0"/>
                <a:gd name="G24" fmla="+- G12 G23 G22"/>
                <a:gd name="G25" fmla="+- G22 G23 G11"/>
                <a:gd name="G26" fmla="cos 10800 -5636096"/>
                <a:gd name="G27" fmla="sin 10800 -5636096"/>
                <a:gd name="G28" fmla="cos 7200 -5636096"/>
                <a:gd name="G29" fmla="sin 7200 -5636096"/>
                <a:gd name="G30" fmla="+- G26 10800 0"/>
                <a:gd name="G31" fmla="+- G27 10800 0"/>
                <a:gd name="G32" fmla="+- G28 10800 0"/>
                <a:gd name="G33" fmla="+- G29 10800 0"/>
                <a:gd name="G34" fmla="+- G19 5400 0"/>
                <a:gd name="G35" fmla="cos G34 -6881280"/>
                <a:gd name="G36" fmla="sin G34 -6881280"/>
                <a:gd name="G37" fmla="+/ -6881280 -5636096 2"/>
                <a:gd name="T2" fmla="*/ 180 256 1"/>
                <a:gd name="T3" fmla="*/ 0 256 1"/>
                <a:gd name="G38" fmla="+- G37 T2 T3"/>
                <a:gd name="G39" fmla="?: G2 G37 G38"/>
                <a:gd name="G40" fmla="cos 10800 G39"/>
                <a:gd name="G41" fmla="sin 10800 G39"/>
                <a:gd name="G42" fmla="cos 7200 G39"/>
                <a:gd name="G43" fmla="sin 7200 G39"/>
                <a:gd name="G44" fmla="+- G40 10800 0"/>
                <a:gd name="G45" fmla="+- G41 10800 0"/>
                <a:gd name="G46" fmla="+- G42 10800 0"/>
                <a:gd name="G47" fmla="+- G43 10800 0"/>
                <a:gd name="G48" fmla="+- G35 10800 0"/>
                <a:gd name="G49" fmla="+- G36 10800 0"/>
                <a:gd name="T4" fmla="*/ 9764 w 21600"/>
                <a:gd name="T5" fmla="*/ 49 h 21600"/>
                <a:gd name="T6" fmla="*/ 8470 w 21600"/>
                <a:gd name="T7" fmla="*/ 2106 h 21600"/>
                <a:gd name="T8" fmla="*/ 10109 w 21600"/>
                <a:gd name="T9" fmla="*/ 3633 h 21600"/>
                <a:gd name="T10" fmla="*/ 11741 w 21600"/>
                <a:gd name="T11" fmla="*/ -2668 h 21600"/>
                <a:gd name="T12" fmla="*/ 15916 w 21600"/>
                <a:gd name="T13" fmla="*/ 2135 h 21600"/>
                <a:gd name="T14" fmla="*/ 11113 w 21600"/>
                <a:gd name="T15" fmla="*/ 6310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1302" y="3617"/>
                  </a:moveTo>
                  <a:cubicBezTo>
                    <a:pt x="11135" y="3605"/>
                    <a:pt x="10967" y="3600"/>
                    <a:pt x="10800" y="3600"/>
                  </a:cubicBezTo>
                  <a:cubicBezTo>
                    <a:pt x="10170" y="3600"/>
                    <a:pt x="9544" y="3682"/>
                    <a:pt x="8936" y="3845"/>
                  </a:cubicBezTo>
                  <a:lnTo>
                    <a:pt x="8004" y="368"/>
                  </a:lnTo>
                  <a:cubicBezTo>
                    <a:pt x="8916" y="123"/>
                    <a:pt x="9856" y="0"/>
                    <a:pt x="10800" y="0"/>
                  </a:cubicBezTo>
                  <a:cubicBezTo>
                    <a:pt x="11051" y="0"/>
                    <a:pt x="11302" y="8"/>
                    <a:pt x="11553" y="26"/>
                  </a:cubicBezTo>
                  <a:lnTo>
                    <a:pt x="11741" y="-2668"/>
                  </a:lnTo>
                  <a:lnTo>
                    <a:pt x="15916" y="2135"/>
                  </a:lnTo>
                  <a:lnTo>
                    <a:pt x="11113" y="6310"/>
                  </a:lnTo>
                  <a:lnTo>
                    <a:pt x="11302" y="3617"/>
                  </a:lnTo>
                  <a:close/>
                </a:path>
              </a:pathLst>
            </a:custGeom>
            <a:gradFill rotWithShape="1">
              <a:gsLst>
                <a:gs pos="0">
                  <a:schemeClr val="bg1"/>
                </a:gs>
                <a:gs pos="100000">
                  <a:schemeClr val="folHlink"/>
                </a:gs>
              </a:gsLst>
              <a:lin ang="18900000" scaled="1"/>
            </a:gradFill>
            <a:ln w="9525">
              <a:miter lim="800000"/>
              <a:headEnd/>
              <a:tailEnd/>
            </a:ln>
            <a:scene3d>
              <a:camera prst="legacyPerspectiveTopRight"/>
              <a:lightRig rig="legacyFlat3" dir="b"/>
            </a:scene3d>
            <a:sp3d extrusionH="887400" prstMaterial="legacyMatte">
              <a:bevelT w="13500" h="13500" prst="angle"/>
              <a:bevelB w="13500" h="13500" prst="angle"/>
              <a:extrusionClr>
                <a:schemeClr val="folHlink"/>
              </a:extrusionClr>
              <a:contourClr>
                <a:schemeClr val="folHlink"/>
              </a:contourClr>
            </a:sp3d>
          </p:spPr>
          <p:txBody>
            <a:bodyPr vert="horz" wrap="square" lIns="91440" tIns="45720" rIns="91440" bIns="45720" numCol="1" anchor="ctr" anchorCtr="0" compatLnSpc="1">
              <a:prstTxWarp prst="textNoShape">
                <a:avLst/>
              </a:prstTxWarp>
              <a:flatTx/>
            </a:bodyPr>
            <a:lstStyle/>
            <a:p>
              <a:endParaRPr lang="nb-NO"/>
            </a:p>
          </p:txBody>
        </p:sp>
        <p:sp>
          <p:nvSpPr>
            <p:cNvPr id="7" name="_s6152">
              <a:extLst>
                <a:ext uri="{FF2B5EF4-FFF2-40B4-BE49-F238E27FC236}">
                  <a16:creationId xmlns:a16="http://schemas.microsoft.com/office/drawing/2014/main" id="{B00D6248-C355-4D53-8E90-B750780DE3CF}"/>
                </a:ext>
              </a:extLst>
            </p:cNvPr>
            <p:cNvSpPr>
              <a:spLocks noChangeArrowheads="1" noTextEdit="1"/>
            </p:cNvSpPr>
            <p:nvPr/>
          </p:nvSpPr>
          <p:spPr bwMode="auto">
            <a:xfrm rot="10800000">
              <a:off x="2448" y="2763"/>
              <a:ext cx="867" cy="867"/>
            </a:xfrm>
            <a:custGeom>
              <a:avLst/>
              <a:gdLst>
                <a:gd name="G0" fmla="+- -5636096 0 0"/>
                <a:gd name="G1" fmla="+- -6881280 0 0"/>
                <a:gd name="G2" fmla="+- -5636096 0 -6881280"/>
                <a:gd name="G3" fmla="+- 10800 0 0"/>
                <a:gd name="G4" fmla="+- 0 0 -5636096"/>
                <a:gd name="T0" fmla="*/ 360 256 1"/>
                <a:gd name="T1" fmla="*/ 0 256 1"/>
                <a:gd name="G5" fmla="+- G2 T0 T1"/>
                <a:gd name="G6" fmla="?: G2 G2 G5"/>
                <a:gd name="G7" fmla="+- 0 0 G6"/>
                <a:gd name="G8" fmla="+- 7200 0 0"/>
                <a:gd name="G9" fmla="+- 0 0 -6881280"/>
                <a:gd name="G10" fmla="+- 7200 0 2700"/>
                <a:gd name="G11" fmla="cos G10 -5636096"/>
                <a:gd name="G12" fmla="sin G10 -5636096"/>
                <a:gd name="G13" fmla="cos 13500 -5636096"/>
                <a:gd name="G14" fmla="sin 13500 -5636096"/>
                <a:gd name="G15" fmla="+- G11 10800 0"/>
                <a:gd name="G16" fmla="+- G12 10800 0"/>
                <a:gd name="G17" fmla="+- G13 10800 0"/>
                <a:gd name="G18" fmla="+- G14 10800 0"/>
                <a:gd name="G19" fmla="*/ 7200 1 2"/>
                <a:gd name="G20" fmla="+- G19 5400 0"/>
                <a:gd name="G21" fmla="cos G20 -5636096"/>
                <a:gd name="G22" fmla="sin G20 -5636096"/>
                <a:gd name="G23" fmla="+- G21 10800 0"/>
                <a:gd name="G24" fmla="+- G12 G23 G22"/>
                <a:gd name="G25" fmla="+- G22 G23 G11"/>
                <a:gd name="G26" fmla="cos 10800 -5636096"/>
                <a:gd name="G27" fmla="sin 10800 -5636096"/>
                <a:gd name="G28" fmla="cos 7200 -5636096"/>
                <a:gd name="G29" fmla="sin 7200 -5636096"/>
                <a:gd name="G30" fmla="+- G26 10800 0"/>
                <a:gd name="G31" fmla="+- G27 10800 0"/>
                <a:gd name="G32" fmla="+- G28 10800 0"/>
                <a:gd name="G33" fmla="+- G29 10800 0"/>
                <a:gd name="G34" fmla="+- G19 5400 0"/>
                <a:gd name="G35" fmla="cos G34 -6881280"/>
                <a:gd name="G36" fmla="sin G34 -6881280"/>
                <a:gd name="G37" fmla="+/ -6881280 -5636096 2"/>
                <a:gd name="T2" fmla="*/ 180 256 1"/>
                <a:gd name="T3" fmla="*/ 0 256 1"/>
                <a:gd name="G38" fmla="+- G37 T2 T3"/>
                <a:gd name="G39" fmla="?: G2 G37 G38"/>
                <a:gd name="G40" fmla="cos 10800 G39"/>
                <a:gd name="G41" fmla="sin 10800 G39"/>
                <a:gd name="G42" fmla="cos 7200 G39"/>
                <a:gd name="G43" fmla="sin 7200 G39"/>
                <a:gd name="G44" fmla="+- G40 10800 0"/>
                <a:gd name="G45" fmla="+- G41 10800 0"/>
                <a:gd name="G46" fmla="+- G42 10800 0"/>
                <a:gd name="G47" fmla="+- G43 10800 0"/>
                <a:gd name="G48" fmla="+- G35 10800 0"/>
                <a:gd name="G49" fmla="+- G36 10800 0"/>
                <a:gd name="T4" fmla="*/ 9764 w 21600"/>
                <a:gd name="T5" fmla="*/ 49 h 21600"/>
                <a:gd name="T6" fmla="*/ 8470 w 21600"/>
                <a:gd name="T7" fmla="*/ 2106 h 21600"/>
                <a:gd name="T8" fmla="*/ 10109 w 21600"/>
                <a:gd name="T9" fmla="*/ 3633 h 21600"/>
                <a:gd name="T10" fmla="*/ 11741 w 21600"/>
                <a:gd name="T11" fmla="*/ -2668 h 21600"/>
                <a:gd name="T12" fmla="*/ 15916 w 21600"/>
                <a:gd name="T13" fmla="*/ 2135 h 21600"/>
                <a:gd name="T14" fmla="*/ 11113 w 21600"/>
                <a:gd name="T15" fmla="*/ 6310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1302" y="3617"/>
                  </a:moveTo>
                  <a:cubicBezTo>
                    <a:pt x="11135" y="3605"/>
                    <a:pt x="10967" y="3600"/>
                    <a:pt x="10800" y="3600"/>
                  </a:cubicBezTo>
                  <a:cubicBezTo>
                    <a:pt x="10170" y="3600"/>
                    <a:pt x="9544" y="3682"/>
                    <a:pt x="8936" y="3845"/>
                  </a:cubicBezTo>
                  <a:lnTo>
                    <a:pt x="8004" y="368"/>
                  </a:lnTo>
                  <a:cubicBezTo>
                    <a:pt x="8916" y="123"/>
                    <a:pt x="9856" y="0"/>
                    <a:pt x="10800" y="0"/>
                  </a:cubicBezTo>
                  <a:cubicBezTo>
                    <a:pt x="11051" y="0"/>
                    <a:pt x="11302" y="8"/>
                    <a:pt x="11553" y="26"/>
                  </a:cubicBezTo>
                  <a:lnTo>
                    <a:pt x="11741" y="-2668"/>
                  </a:lnTo>
                  <a:lnTo>
                    <a:pt x="15916" y="2135"/>
                  </a:lnTo>
                  <a:lnTo>
                    <a:pt x="11113" y="6310"/>
                  </a:lnTo>
                  <a:lnTo>
                    <a:pt x="11302" y="3617"/>
                  </a:lnTo>
                  <a:close/>
                </a:path>
              </a:pathLst>
            </a:custGeom>
            <a:gradFill rotWithShape="1">
              <a:gsLst>
                <a:gs pos="0">
                  <a:schemeClr val="bg1"/>
                </a:gs>
                <a:gs pos="100000">
                  <a:schemeClr val="bg2"/>
                </a:gs>
              </a:gsLst>
              <a:lin ang="18900000" scaled="1"/>
            </a:gradFill>
            <a:ln w="9525">
              <a:miter lim="800000"/>
              <a:headEnd/>
              <a:tailEnd/>
            </a:ln>
            <a:scene3d>
              <a:camera prst="legacyPerspectiveTopRight"/>
              <a:lightRig rig="legacyFlat3" dir="b"/>
            </a:scene3d>
            <a:sp3d extrusionH="887400" prstMaterial="legacyMatte">
              <a:bevelT w="13500" h="13500" prst="angle"/>
              <a:bevelB w="13500" h="13500" prst="angle"/>
              <a:extrusionClr>
                <a:schemeClr val="bg2"/>
              </a:extrusionClr>
              <a:contourClr>
                <a:schemeClr val="bg2"/>
              </a:contourClr>
            </a:sp3d>
          </p:spPr>
          <p:txBody>
            <a:bodyPr vert="horz" wrap="square" lIns="91440" tIns="45720" rIns="91440" bIns="45720" numCol="1" anchor="ctr" anchorCtr="0" compatLnSpc="1">
              <a:prstTxWarp prst="textNoShape">
                <a:avLst/>
              </a:prstTxWarp>
              <a:flatTx/>
            </a:bodyPr>
            <a:lstStyle/>
            <a:p>
              <a:endParaRPr lang="nb-NO"/>
            </a:p>
          </p:txBody>
        </p:sp>
        <p:sp>
          <p:nvSpPr>
            <p:cNvPr id="8" name="_s6153">
              <a:extLst>
                <a:ext uri="{FF2B5EF4-FFF2-40B4-BE49-F238E27FC236}">
                  <a16:creationId xmlns:a16="http://schemas.microsoft.com/office/drawing/2014/main" id="{2BC4E1B9-D602-47C7-A7C9-E2803605E759}"/>
                </a:ext>
              </a:extLst>
            </p:cNvPr>
            <p:cNvSpPr>
              <a:spLocks noChangeArrowheads="1" noTextEdit="1"/>
            </p:cNvSpPr>
            <p:nvPr/>
          </p:nvSpPr>
          <p:spPr bwMode="auto">
            <a:xfrm rot="13500000">
              <a:off x="1903" y="2538"/>
              <a:ext cx="867" cy="867"/>
            </a:xfrm>
            <a:custGeom>
              <a:avLst/>
              <a:gdLst>
                <a:gd name="G0" fmla="+- -5636096 0 0"/>
                <a:gd name="G1" fmla="+- -6881280 0 0"/>
                <a:gd name="G2" fmla="+- -5636096 0 -6881280"/>
                <a:gd name="G3" fmla="+- 10800 0 0"/>
                <a:gd name="G4" fmla="+- 0 0 -5636096"/>
                <a:gd name="T0" fmla="*/ 360 256 1"/>
                <a:gd name="T1" fmla="*/ 0 256 1"/>
                <a:gd name="G5" fmla="+- G2 T0 T1"/>
                <a:gd name="G6" fmla="?: G2 G2 G5"/>
                <a:gd name="G7" fmla="+- 0 0 G6"/>
                <a:gd name="G8" fmla="+- 7200 0 0"/>
                <a:gd name="G9" fmla="+- 0 0 -6881280"/>
                <a:gd name="G10" fmla="+- 7200 0 2700"/>
                <a:gd name="G11" fmla="cos G10 -5636096"/>
                <a:gd name="G12" fmla="sin G10 -5636096"/>
                <a:gd name="G13" fmla="cos 13500 -5636096"/>
                <a:gd name="G14" fmla="sin 13500 -5636096"/>
                <a:gd name="G15" fmla="+- G11 10800 0"/>
                <a:gd name="G16" fmla="+- G12 10800 0"/>
                <a:gd name="G17" fmla="+- G13 10800 0"/>
                <a:gd name="G18" fmla="+- G14 10800 0"/>
                <a:gd name="G19" fmla="*/ 7200 1 2"/>
                <a:gd name="G20" fmla="+- G19 5400 0"/>
                <a:gd name="G21" fmla="cos G20 -5636096"/>
                <a:gd name="G22" fmla="sin G20 -5636096"/>
                <a:gd name="G23" fmla="+- G21 10800 0"/>
                <a:gd name="G24" fmla="+- G12 G23 G22"/>
                <a:gd name="G25" fmla="+- G22 G23 G11"/>
                <a:gd name="G26" fmla="cos 10800 -5636096"/>
                <a:gd name="G27" fmla="sin 10800 -5636096"/>
                <a:gd name="G28" fmla="cos 7200 -5636096"/>
                <a:gd name="G29" fmla="sin 7200 -5636096"/>
                <a:gd name="G30" fmla="+- G26 10800 0"/>
                <a:gd name="G31" fmla="+- G27 10800 0"/>
                <a:gd name="G32" fmla="+- G28 10800 0"/>
                <a:gd name="G33" fmla="+- G29 10800 0"/>
                <a:gd name="G34" fmla="+- G19 5400 0"/>
                <a:gd name="G35" fmla="cos G34 -6881280"/>
                <a:gd name="G36" fmla="sin G34 -6881280"/>
                <a:gd name="G37" fmla="+/ -6881280 -5636096 2"/>
                <a:gd name="T2" fmla="*/ 180 256 1"/>
                <a:gd name="T3" fmla="*/ 0 256 1"/>
                <a:gd name="G38" fmla="+- G37 T2 T3"/>
                <a:gd name="G39" fmla="?: G2 G37 G38"/>
                <a:gd name="G40" fmla="cos 10800 G39"/>
                <a:gd name="G41" fmla="sin 10800 G39"/>
                <a:gd name="G42" fmla="cos 7200 G39"/>
                <a:gd name="G43" fmla="sin 7200 G39"/>
                <a:gd name="G44" fmla="+- G40 10800 0"/>
                <a:gd name="G45" fmla="+- G41 10800 0"/>
                <a:gd name="G46" fmla="+- G42 10800 0"/>
                <a:gd name="G47" fmla="+- G43 10800 0"/>
                <a:gd name="G48" fmla="+- G35 10800 0"/>
                <a:gd name="G49" fmla="+- G36 10800 0"/>
                <a:gd name="T4" fmla="*/ 9764 w 21600"/>
                <a:gd name="T5" fmla="*/ 49 h 21600"/>
                <a:gd name="T6" fmla="*/ 8470 w 21600"/>
                <a:gd name="T7" fmla="*/ 2106 h 21600"/>
                <a:gd name="T8" fmla="*/ 10109 w 21600"/>
                <a:gd name="T9" fmla="*/ 3633 h 21600"/>
                <a:gd name="T10" fmla="*/ 11741 w 21600"/>
                <a:gd name="T11" fmla="*/ -2668 h 21600"/>
                <a:gd name="T12" fmla="*/ 15916 w 21600"/>
                <a:gd name="T13" fmla="*/ 2135 h 21600"/>
                <a:gd name="T14" fmla="*/ 11113 w 21600"/>
                <a:gd name="T15" fmla="*/ 6310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1302" y="3617"/>
                  </a:moveTo>
                  <a:cubicBezTo>
                    <a:pt x="11135" y="3605"/>
                    <a:pt x="10967" y="3600"/>
                    <a:pt x="10800" y="3600"/>
                  </a:cubicBezTo>
                  <a:cubicBezTo>
                    <a:pt x="10170" y="3600"/>
                    <a:pt x="9544" y="3682"/>
                    <a:pt x="8936" y="3845"/>
                  </a:cubicBezTo>
                  <a:lnTo>
                    <a:pt x="8004" y="368"/>
                  </a:lnTo>
                  <a:cubicBezTo>
                    <a:pt x="8916" y="123"/>
                    <a:pt x="9856" y="0"/>
                    <a:pt x="10800" y="0"/>
                  </a:cubicBezTo>
                  <a:cubicBezTo>
                    <a:pt x="11051" y="0"/>
                    <a:pt x="11302" y="8"/>
                    <a:pt x="11553" y="26"/>
                  </a:cubicBezTo>
                  <a:lnTo>
                    <a:pt x="11741" y="-2668"/>
                  </a:lnTo>
                  <a:lnTo>
                    <a:pt x="15916" y="2135"/>
                  </a:lnTo>
                  <a:lnTo>
                    <a:pt x="11113" y="6310"/>
                  </a:lnTo>
                  <a:lnTo>
                    <a:pt x="11302" y="3617"/>
                  </a:lnTo>
                  <a:close/>
                </a:path>
              </a:pathLst>
            </a:custGeom>
            <a:gradFill rotWithShape="1">
              <a:gsLst>
                <a:gs pos="0">
                  <a:schemeClr val="bg1"/>
                </a:gs>
                <a:gs pos="100000">
                  <a:schemeClr val="hlink"/>
                </a:gs>
              </a:gsLst>
              <a:lin ang="18900000" scaled="1"/>
            </a:gradFill>
            <a:ln w="9525">
              <a:miter lim="800000"/>
              <a:headEnd/>
              <a:tailEnd/>
            </a:ln>
            <a:scene3d>
              <a:camera prst="legacyPerspectiveTopRight"/>
              <a:lightRig rig="legacyFlat3" dir="b"/>
            </a:scene3d>
            <a:sp3d extrusionH="887400" prstMaterial="legacyMatte">
              <a:bevelT w="13500" h="13500" prst="angle"/>
              <a:bevelB w="13500" h="13500" prst="angle"/>
              <a:extrusionClr>
                <a:schemeClr val="hlink"/>
              </a:extrusionClr>
              <a:contourClr>
                <a:schemeClr val="hlink"/>
              </a:contourClr>
            </a:sp3d>
          </p:spPr>
          <p:txBody>
            <a:bodyPr vert="horz" wrap="square" lIns="91440" tIns="45720" rIns="91440" bIns="45720" numCol="1" anchor="ctr" anchorCtr="0" compatLnSpc="1">
              <a:prstTxWarp prst="textNoShape">
                <a:avLst/>
              </a:prstTxWarp>
              <a:flatTx/>
            </a:bodyPr>
            <a:lstStyle/>
            <a:p>
              <a:endParaRPr lang="nb-NO"/>
            </a:p>
          </p:txBody>
        </p:sp>
        <p:sp>
          <p:nvSpPr>
            <p:cNvPr id="9" name="_s6154">
              <a:extLst>
                <a:ext uri="{FF2B5EF4-FFF2-40B4-BE49-F238E27FC236}">
                  <a16:creationId xmlns:a16="http://schemas.microsoft.com/office/drawing/2014/main" id="{B573EABC-8E77-4940-B8F7-5B82303C9384}"/>
                </a:ext>
              </a:extLst>
            </p:cNvPr>
            <p:cNvSpPr>
              <a:spLocks noChangeArrowheads="1" noTextEdit="1"/>
            </p:cNvSpPr>
            <p:nvPr/>
          </p:nvSpPr>
          <p:spPr bwMode="auto">
            <a:xfrm rot="16200000">
              <a:off x="1677" y="1993"/>
              <a:ext cx="867" cy="867"/>
            </a:xfrm>
            <a:custGeom>
              <a:avLst/>
              <a:gdLst>
                <a:gd name="G0" fmla="+- -5636096 0 0"/>
                <a:gd name="G1" fmla="+- -6881280 0 0"/>
                <a:gd name="G2" fmla="+- -5636096 0 -6881280"/>
                <a:gd name="G3" fmla="+- 10800 0 0"/>
                <a:gd name="G4" fmla="+- 0 0 -5636096"/>
                <a:gd name="T0" fmla="*/ 360 256 1"/>
                <a:gd name="T1" fmla="*/ 0 256 1"/>
                <a:gd name="G5" fmla="+- G2 T0 T1"/>
                <a:gd name="G6" fmla="?: G2 G2 G5"/>
                <a:gd name="G7" fmla="+- 0 0 G6"/>
                <a:gd name="G8" fmla="+- 7200 0 0"/>
                <a:gd name="G9" fmla="+- 0 0 -6881280"/>
                <a:gd name="G10" fmla="+- 7200 0 2700"/>
                <a:gd name="G11" fmla="cos G10 -5636096"/>
                <a:gd name="G12" fmla="sin G10 -5636096"/>
                <a:gd name="G13" fmla="cos 13500 -5636096"/>
                <a:gd name="G14" fmla="sin 13500 -5636096"/>
                <a:gd name="G15" fmla="+- G11 10800 0"/>
                <a:gd name="G16" fmla="+- G12 10800 0"/>
                <a:gd name="G17" fmla="+- G13 10800 0"/>
                <a:gd name="G18" fmla="+- G14 10800 0"/>
                <a:gd name="G19" fmla="*/ 7200 1 2"/>
                <a:gd name="G20" fmla="+- G19 5400 0"/>
                <a:gd name="G21" fmla="cos G20 -5636096"/>
                <a:gd name="G22" fmla="sin G20 -5636096"/>
                <a:gd name="G23" fmla="+- G21 10800 0"/>
                <a:gd name="G24" fmla="+- G12 G23 G22"/>
                <a:gd name="G25" fmla="+- G22 G23 G11"/>
                <a:gd name="G26" fmla="cos 10800 -5636096"/>
                <a:gd name="G27" fmla="sin 10800 -5636096"/>
                <a:gd name="G28" fmla="cos 7200 -5636096"/>
                <a:gd name="G29" fmla="sin 7200 -5636096"/>
                <a:gd name="G30" fmla="+- G26 10800 0"/>
                <a:gd name="G31" fmla="+- G27 10800 0"/>
                <a:gd name="G32" fmla="+- G28 10800 0"/>
                <a:gd name="G33" fmla="+- G29 10800 0"/>
                <a:gd name="G34" fmla="+- G19 5400 0"/>
                <a:gd name="G35" fmla="cos G34 -6881280"/>
                <a:gd name="G36" fmla="sin G34 -6881280"/>
                <a:gd name="G37" fmla="+/ -6881280 -5636096 2"/>
                <a:gd name="T2" fmla="*/ 180 256 1"/>
                <a:gd name="T3" fmla="*/ 0 256 1"/>
                <a:gd name="G38" fmla="+- G37 T2 T3"/>
                <a:gd name="G39" fmla="?: G2 G37 G38"/>
                <a:gd name="G40" fmla="cos 10800 G39"/>
                <a:gd name="G41" fmla="sin 10800 G39"/>
                <a:gd name="G42" fmla="cos 7200 G39"/>
                <a:gd name="G43" fmla="sin 7200 G39"/>
                <a:gd name="G44" fmla="+- G40 10800 0"/>
                <a:gd name="G45" fmla="+- G41 10800 0"/>
                <a:gd name="G46" fmla="+- G42 10800 0"/>
                <a:gd name="G47" fmla="+- G43 10800 0"/>
                <a:gd name="G48" fmla="+- G35 10800 0"/>
                <a:gd name="G49" fmla="+- G36 10800 0"/>
                <a:gd name="T4" fmla="*/ 9764 w 21600"/>
                <a:gd name="T5" fmla="*/ 49 h 21600"/>
                <a:gd name="T6" fmla="*/ 8470 w 21600"/>
                <a:gd name="T7" fmla="*/ 2106 h 21600"/>
                <a:gd name="T8" fmla="*/ 10109 w 21600"/>
                <a:gd name="T9" fmla="*/ 3633 h 21600"/>
                <a:gd name="T10" fmla="*/ 11741 w 21600"/>
                <a:gd name="T11" fmla="*/ -2668 h 21600"/>
                <a:gd name="T12" fmla="*/ 15916 w 21600"/>
                <a:gd name="T13" fmla="*/ 2135 h 21600"/>
                <a:gd name="T14" fmla="*/ 11113 w 21600"/>
                <a:gd name="T15" fmla="*/ 6310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1302" y="3617"/>
                  </a:moveTo>
                  <a:cubicBezTo>
                    <a:pt x="11135" y="3605"/>
                    <a:pt x="10967" y="3600"/>
                    <a:pt x="10800" y="3600"/>
                  </a:cubicBezTo>
                  <a:cubicBezTo>
                    <a:pt x="10170" y="3600"/>
                    <a:pt x="9544" y="3682"/>
                    <a:pt x="8936" y="3845"/>
                  </a:cubicBezTo>
                  <a:lnTo>
                    <a:pt x="8004" y="368"/>
                  </a:lnTo>
                  <a:cubicBezTo>
                    <a:pt x="8916" y="123"/>
                    <a:pt x="9856" y="0"/>
                    <a:pt x="10800" y="0"/>
                  </a:cubicBezTo>
                  <a:cubicBezTo>
                    <a:pt x="11051" y="0"/>
                    <a:pt x="11302" y="8"/>
                    <a:pt x="11553" y="26"/>
                  </a:cubicBezTo>
                  <a:lnTo>
                    <a:pt x="11741" y="-2668"/>
                  </a:lnTo>
                  <a:lnTo>
                    <a:pt x="15916" y="2135"/>
                  </a:lnTo>
                  <a:lnTo>
                    <a:pt x="11113" y="6310"/>
                  </a:lnTo>
                  <a:lnTo>
                    <a:pt x="11302" y="3617"/>
                  </a:lnTo>
                  <a:close/>
                </a:path>
              </a:pathLst>
            </a:custGeom>
            <a:gradFill rotWithShape="1">
              <a:gsLst>
                <a:gs pos="0">
                  <a:schemeClr val="bg1"/>
                </a:gs>
                <a:gs pos="100000">
                  <a:schemeClr val="accent2"/>
                </a:gs>
              </a:gsLst>
              <a:lin ang="18900000" scaled="1"/>
            </a:gradFill>
            <a:ln w="9525">
              <a:miter lim="800000"/>
              <a:headEnd/>
              <a:tailEnd/>
            </a:ln>
            <a:scene3d>
              <a:camera prst="legacyPerspectiveTopRight"/>
              <a:lightRig rig="legacyFlat3" dir="b"/>
            </a:scene3d>
            <a:sp3d extrusionH="887400" prstMaterial="legacyMatte">
              <a:bevelT w="13500" h="13500" prst="angle"/>
              <a:bevelB w="13500" h="13500" prst="angle"/>
              <a:extrusionClr>
                <a:schemeClr val="accent2"/>
              </a:extrusionClr>
              <a:contourClr>
                <a:schemeClr val="accent2"/>
              </a:contourClr>
            </a:sp3d>
          </p:spPr>
          <p:txBody>
            <a:bodyPr vert="horz" wrap="square" lIns="91440" tIns="45720" rIns="91440" bIns="45720" numCol="1" anchor="ctr" anchorCtr="0" compatLnSpc="1">
              <a:prstTxWarp prst="textNoShape">
                <a:avLst/>
              </a:prstTxWarp>
              <a:flatTx/>
            </a:bodyPr>
            <a:lstStyle/>
            <a:p>
              <a:endParaRPr lang="nb-NO"/>
            </a:p>
          </p:txBody>
        </p:sp>
        <p:sp>
          <p:nvSpPr>
            <p:cNvPr id="10" name="_s6155">
              <a:extLst>
                <a:ext uri="{FF2B5EF4-FFF2-40B4-BE49-F238E27FC236}">
                  <a16:creationId xmlns:a16="http://schemas.microsoft.com/office/drawing/2014/main" id="{588FC0EC-2671-434C-9162-9C0D29AB658F}"/>
                </a:ext>
              </a:extLst>
            </p:cNvPr>
            <p:cNvSpPr>
              <a:spLocks noChangeArrowheads="1" noTextEdit="1"/>
            </p:cNvSpPr>
            <p:nvPr/>
          </p:nvSpPr>
          <p:spPr bwMode="auto">
            <a:xfrm rot="18900000">
              <a:off x="1902" y="1448"/>
              <a:ext cx="867" cy="867"/>
            </a:xfrm>
            <a:custGeom>
              <a:avLst/>
              <a:gdLst>
                <a:gd name="G0" fmla="+- -5636096 0 0"/>
                <a:gd name="G1" fmla="+- -6881280 0 0"/>
                <a:gd name="G2" fmla="+- -5636096 0 -6881280"/>
                <a:gd name="G3" fmla="+- 10800 0 0"/>
                <a:gd name="G4" fmla="+- 0 0 -5636096"/>
                <a:gd name="T0" fmla="*/ 360 256 1"/>
                <a:gd name="T1" fmla="*/ 0 256 1"/>
                <a:gd name="G5" fmla="+- G2 T0 T1"/>
                <a:gd name="G6" fmla="?: G2 G2 G5"/>
                <a:gd name="G7" fmla="+- 0 0 G6"/>
                <a:gd name="G8" fmla="+- 7200 0 0"/>
                <a:gd name="G9" fmla="+- 0 0 -6881280"/>
                <a:gd name="G10" fmla="+- 7200 0 2700"/>
                <a:gd name="G11" fmla="cos G10 -5636096"/>
                <a:gd name="G12" fmla="sin G10 -5636096"/>
                <a:gd name="G13" fmla="cos 13500 -5636096"/>
                <a:gd name="G14" fmla="sin 13500 -5636096"/>
                <a:gd name="G15" fmla="+- G11 10800 0"/>
                <a:gd name="G16" fmla="+- G12 10800 0"/>
                <a:gd name="G17" fmla="+- G13 10800 0"/>
                <a:gd name="G18" fmla="+- G14 10800 0"/>
                <a:gd name="G19" fmla="*/ 7200 1 2"/>
                <a:gd name="G20" fmla="+- G19 5400 0"/>
                <a:gd name="G21" fmla="cos G20 -5636096"/>
                <a:gd name="G22" fmla="sin G20 -5636096"/>
                <a:gd name="G23" fmla="+- G21 10800 0"/>
                <a:gd name="G24" fmla="+- G12 G23 G22"/>
                <a:gd name="G25" fmla="+- G22 G23 G11"/>
                <a:gd name="G26" fmla="cos 10800 -5636096"/>
                <a:gd name="G27" fmla="sin 10800 -5636096"/>
                <a:gd name="G28" fmla="cos 7200 -5636096"/>
                <a:gd name="G29" fmla="sin 7200 -5636096"/>
                <a:gd name="G30" fmla="+- G26 10800 0"/>
                <a:gd name="G31" fmla="+- G27 10800 0"/>
                <a:gd name="G32" fmla="+- G28 10800 0"/>
                <a:gd name="G33" fmla="+- G29 10800 0"/>
                <a:gd name="G34" fmla="+- G19 5400 0"/>
                <a:gd name="G35" fmla="cos G34 -6881280"/>
                <a:gd name="G36" fmla="sin G34 -6881280"/>
                <a:gd name="G37" fmla="+/ -6881280 -5636096 2"/>
                <a:gd name="T2" fmla="*/ 180 256 1"/>
                <a:gd name="T3" fmla="*/ 0 256 1"/>
                <a:gd name="G38" fmla="+- G37 T2 T3"/>
                <a:gd name="G39" fmla="?: G2 G37 G38"/>
                <a:gd name="G40" fmla="cos 10800 G39"/>
                <a:gd name="G41" fmla="sin 10800 G39"/>
                <a:gd name="G42" fmla="cos 7200 G39"/>
                <a:gd name="G43" fmla="sin 7200 G39"/>
                <a:gd name="G44" fmla="+- G40 10800 0"/>
                <a:gd name="G45" fmla="+- G41 10800 0"/>
                <a:gd name="G46" fmla="+- G42 10800 0"/>
                <a:gd name="G47" fmla="+- G43 10800 0"/>
                <a:gd name="G48" fmla="+- G35 10800 0"/>
                <a:gd name="G49" fmla="+- G36 10800 0"/>
                <a:gd name="T4" fmla="*/ 9764 w 21600"/>
                <a:gd name="T5" fmla="*/ 49 h 21600"/>
                <a:gd name="T6" fmla="*/ 8470 w 21600"/>
                <a:gd name="T7" fmla="*/ 2106 h 21600"/>
                <a:gd name="T8" fmla="*/ 10109 w 21600"/>
                <a:gd name="T9" fmla="*/ 3633 h 21600"/>
                <a:gd name="T10" fmla="*/ 11741 w 21600"/>
                <a:gd name="T11" fmla="*/ -2668 h 21600"/>
                <a:gd name="T12" fmla="*/ 15916 w 21600"/>
                <a:gd name="T13" fmla="*/ 2135 h 21600"/>
                <a:gd name="T14" fmla="*/ 11113 w 21600"/>
                <a:gd name="T15" fmla="*/ 6310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1302" y="3617"/>
                  </a:moveTo>
                  <a:cubicBezTo>
                    <a:pt x="11135" y="3605"/>
                    <a:pt x="10967" y="3600"/>
                    <a:pt x="10800" y="3600"/>
                  </a:cubicBezTo>
                  <a:cubicBezTo>
                    <a:pt x="10170" y="3600"/>
                    <a:pt x="9544" y="3682"/>
                    <a:pt x="8936" y="3845"/>
                  </a:cubicBezTo>
                  <a:lnTo>
                    <a:pt x="8004" y="368"/>
                  </a:lnTo>
                  <a:cubicBezTo>
                    <a:pt x="8916" y="123"/>
                    <a:pt x="9856" y="0"/>
                    <a:pt x="10800" y="0"/>
                  </a:cubicBezTo>
                  <a:cubicBezTo>
                    <a:pt x="11051" y="0"/>
                    <a:pt x="11302" y="8"/>
                    <a:pt x="11553" y="26"/>
                  </a:cubicBezTo>
                  <a:lnTo>
                    <a:pt x="11741" y="-2668"/>
                  </a:lnTo>
                  <a:lnTo>
                    <a:pt x="15916" y="2135"/>
                  </a:lnTo>
                  <a:lnTo>
                    <a:pt x="11113" y="6310"/>
                  </a:lnTo>
                  <a:lnTo>
                    <a:pt x="11302" y="3617"/>
                  </a:lnTo>
                  <a:close/>
                </a:path>
              </a:pathLst>
            </a:custGeom>
            <a:gradFill rotWithShape="1">
              <a:gsLst>
                <a:gs pos="0">
                  <a:schemeClr val="bg1"/>
                </a:gs>
                <a:gs pos="100000">
                  <a:schemeClr val="accent1"/>
                </a:gs>
              </a:gsLst>
              <a:lin ang="18900000" scaled="1"/>
            </a:gradFill>
            <a:ln w="9525">
              <a:miter lim="800000"/>
              <a:headEnd/>
              <a:tailEnd/>
            </a:ln>
            <a:scene3d>
              <a:camera prst="legacyPerspectiveTopRight"/>
              <a:lightRig rig="legacyFlat3" dir="b"/>
            </a:scene3d>
            <a:sp3d extrusionH="887400" prstMaterial="legacyMatte">
              <a:bevelT w="13500" h="13500" prst="angle"/>
              <a:bevelB w="13500" h="13500" prst="angle"/>
              <a:extrusionClr>
                <a:schemeClr val="accent1"/>
              </a:extrusionClr>
              <a:contourClr>
                <a:schemeClr val="accent1"/>
              </a:contourClr>
            </a:sp3d>
          </p:spPr>
          <p:txBody>
            <a:bodyPr vert="horz" wrap="square" lIns="91440" tIns="45720" rIns="91440" bIns="45720" numCol="1" anchor="ctr" anchorCtr="0" compatLnSpc="1">
              <a:prstTxWarp prst="textNoShape">
                <a:avLst/>
              </a:prstTxWarp>
              <a:flatTx/>
            </a:bodyPr>
            <a:lstStyle/>
            <a:p>
              <a:endParaRPr lang="nb-NO"/>
            </a:p>
          </p:txBody>
        </p:sp>
        <p:sp>
          <p:nvSpPr>
            <p:cNvPr id="11" name="_s6156">
              <a:extLst>
                <a:ext uri="{FF2B5EF4-FFF2-40B4-BE49-F238E27FC236}">
                  <a16:creationId xmlns:a16="http://schemas.microsoft.com/office/drawing/2014/main" id="{2A57E1BE-BFC5-4634-9545-966950ABE289}"/>
                </a:ext>
              </a:extLst>
            </p:cNvPr>
            <p:cNvSpPr>
              <a:spLocks noChangeArrowheads="1"/>
            </p:cNvSpPr>
            <p:nvPr/>
          </p:nvSpPr>
          <p:spPr bwMode="auto">
            <a:xfrm>
              <a:off x="3125" y="1194"/>
              <a:ext cx="375" cy="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nb-NO" sz="1400" b="0" i="0" u="none" strike="noStrike" cap="none" normalizeH="0" baseline="0">
                  <a:ln>
                    <a:noFill/>
                  </a:ln>
                  <a:solidFill>
                    <a:schemeClr val="tx1"/>
                  </a:solidFill>
                  <a:effectLst/>
                  <a:latin typeface="Tahoma" panose="020B0604030504040204" pitchFamily="34" charset="0"/>
                </a:rPr>
                <a:t>        1. Kulturelle </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nb-NO" sz="1400" b="0" i="0" u="none" strike="noStrike" cap="none" normalizeH="0" baseline="0">
                  <a:ln>
                    <a:noFill/>
                  </a:ln>
                  <a:solidFill>
                    <a:schemeClr val="tx1"/>
                  </a:solidFill>
                  <a:effectLst/>
                  <a:latin typeface="Tahoma" panose="020B0604030504040204" pitchFamily="34" charset="0"/>
                </a:rPr>
                <a:t>hendelser skjer</a:t>
              </a:r>
            </a:p>
          </p:txBody>
        </p:sp>
        <p:sp>
          <p:nvSpPr>
            <p:cNvPr id="12" name="_s6157">
              <a:extLst>
                <a:ext uri="{FF2B5EF4-FFF2-40B4-BE49-F238E27FC236}">
                  <a16:creationId xmlns:a16="http://schemas.microsoft.com/office/drawing/2014/main" id="{4E28BD9C-2E93-4AF5-9394-93CDCB713258}"/>
                </a:ext>
              </a:extLst>
            </p:cNvPr>
            <p:cNvSpPr>
              <a:spLocks noChangeArrowheads="1"/>
            </p:cNvSpPr>
            <p:nvPr/>
          </p:nvSpPr>
          <p:spPr bwMode="auto">
            <a:xfrm>
              <a:off x="1650" y="1805"/>
              <a:ext cx="375" cy="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nb-NO" sz="1400" b="0" i="0" u="none" strike="noStrike" cap="none" normalizeH="0" baseline="0">
                  <a:ln>
                    <a:noFill/>
                  </a:ln>
                  <a:solidFill>
                    <a:schemeClr val="tx1"/>
                  </a:solidFill>
                  <a:effectLst/>
                  <a:latin typeface="Tahoma" panose="020B0604030504040204" pitchFamily="34" charset="0"/>
                </a:rPr>
                <a:t>7. Gir rom for at de lokal</a:t>
              </a:r>
              <a:br>
                <a:rPr kumimoji="0" lang="en-US" altLang="nb-NO" sz="1400" b="0" i="0" u="none" strike="noStrike" cap="none" normalizeH="0" baseline="0">
                  <a:ln>
                    <a:noFill/>
                  </a:ln>
                  <a:solidFill>
                    <a:schemeClr val="tx1"/>
                  </a:solidFill>
                  <a:effectLst/>
                  <a:latin typeface="Tahoma" panose="020B0604030504040204" pitchFamily="34" charset="0"/>
                </a:rPr>
              </a:br>
              <a:r>
                <a:rPr kumimoji="0" lang="en-US" altLang="nb-NO" sz="1400" b="0" i="0" u="none" strike="noStrike" cap="none" normalizeH="0" baseline="0">
                  <a:ln>
                    <a:noFill/>
                  </a:ln>
                  <a:solidFill>
                    <a:schemeClr val="tx1"/>
                  </a:solidFill>
                  <a:effectLst/>
                  <a:latin typeface="Tahoma" panose="020B0604030504040204" pitchFamily="34" charset="0"/>
                </a:rPr>
                <a:t>kan oppf</a:t>
              </a:r>
              <a:r>
                <a:rPr kumimoji="0" lang="en-US" altLang="nb-NO" sz="1400" b="0" i="0" u="none" strike="noStrike" cap="none" normalizeH="0" baseline="0">
                  <a:ln>
                    <a:noFill/>
                  </a:ln>
                  <a:solidFill>
                    <a:schemeClr val="tx1"/>
                  </a:solidFill>
                  <a:effectLst/>
                  <a:latin typeface="Arial" panose="020B0604020202020204" pitchFamily="34" charset="0"/>
                </a:rPr>
                <a:t>ø</a:t>
              </a:r>
              <a:r>
                <a:rPr kumimoji="0" lang="en-US" altLang="nb-NO" sz="1400" b="0" i="0" u="none" strike="noStrike" cap="none" normalizeH="0" baseline="0">
                  <a:ln>
                    <a:noFill/>
                  </a:ln>
                  <a:solidFill>
                    <a:schemeClr val="tx1"/>
                  </a:solidFill>
                  <a:effectLst/>
                  <a:latin typeface="Tahoma" panose="020B0604030504040204" pitchFamily="34" charset="0"/>
                </a:rPr>
                <a:t>re seg som seg selv</a:t>
              </a:r>
              <a:br>
                <a:rPr kumimoji="0" lang="en-US" altLang="nb-NO" sz="1400" b="0" i="0" u="none" strike="noStrike" cap="none" normalizeH="0" baseline="0">
                  <a:ln>
                    <a:noFill/>
                  </a:ln>
                  <a:solidFill>
                    <a:schemeClr val="tx1"/>
                  </a:solidFill>
                  <a:effectLst/>
                  <a:latin typeface="Tahoma" panose="020B0604030504040204" pitchFamily="34" charset="0"/>
                </a:rPr>
              </a:br>
              <a:endParaRPr kumimoji="0" lang="en-US" altLang="nb-NO" sz="1400" b="0" i="0" u="none" strike="noStrike" cap="none" normalizeH="0" baseline="0">
                <a:ln>
                  <a:noFill/>
                </a:ln>
                <a:solidFill>
                  <a:schemeClr val="tx1"/>
                </a:solidFill>
                <a:effectLst/>
                <a:latin typeface="Tahoma" panose="020B0604030504040204" pitchFamily="34" charset="0"/>
              </a:endParaRPr>
            </a:p>
          </p:txBody>
        </p:sp>
        <p:sp>
          <p:nvSpPr>
            <p:cNvPr id="13" name="_s6158">
              <a:extLst>
                <a:ext uri="{FF2B5EF4-FFF2-40B4-BE49-F238E27FC236}">
                  <a16:creationId xmlns:a16="http://schemas.microsoft.com/office/drawing/2014/main" id="{BF208CAF-5E2E-473C-9BEA-E3B61033D5E2}"/>
                </a:ext>
              </a:extLst>
            </p:cNvPr>
            <p:cNvSpPr>
              <a:spLocks noChangeArrowheads="1"/>
            </p:cNvSpPr>
            <p:nvPr/>
          </p:nvSpPr>
          <p:spPr bwMode="auto">
            <a:xfrm>
              <a:off x="2261" y="1194"/>
              <a:ext cx="375" cy="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en-US" altLang="nb-NO" sz="1400" b="1" i="0" u="none" strike="noStrike" cap="none" normalizeH="0" baseline="0">
                <a:ln>
                  <a:noFill/>
                </a:ln>
                <a:solidFill>
                  <a:schemeClr val="folHlink"/>
                </a:solidFill>
                <a:effectLst/>
                <a:latin typeface="Tahoma" panose="020B060403050404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nb-NO" sz="1400" b="1" i="0" u="none" strike="noStrike" cap="none" normalizeH="0" baseline="0">
                  <a:ln>
                    <a:noFill/>
                  </a:ln>
                  <a:solidFill>
                    <a:schemeClr val="folHlink"/>
                  </a:solidFill>
                  <a:effectLst/>
                  <a:latin typeface="Tahoma" panose="020B0604030504040204" pitchFamily="34" charset="0"/>
                </a:rPr>
                <a:t>8. Reduksjon av</a:t>
              </a:r>
              <a:br>
                <a:rPr kumimoji="0" lang="en-US" altLang="nb-NO" sz="1400" b="1" i="0" u="none" strike="noStrike" cap="none" normalizeH="0" baseline="0">
                  <a:ln>
                    <a:noFill/>
                  </a:ln>
                  <a:solidFill>
                    <a:schemeClr val="folHlink"/>
                  </a:solidFill>
                  <a:effectLst/>
                  <a:latin typeface="Tahoma" panose="020B0604030504040204" pitchFamily="34" charset="0"/>
                </a:rPr>
              </a:br>
              <a:r>
                <a:rPr kumimoji="0" lang="en-US" altLang="nb-NO" sz="1400" b="1" i="0" u="none" strike="noStrike" cap="none" normalizeH="0" baseline="0">
                  <a:ln>
                    <a:noFill/>
                  </a:ln>
                  <a:solidFill>
                    <a:schemeClr val="folHlink"/>
                  </a:solidFill>
                  <a:effectLst/>
                  <a:latin typeface="Tahoma" panose="020B0604030504040204" pitchFamily="34" charset="0"/>
                </a:rPr>
                <a:t>kultursjokk</a:t>
              </a: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altLang="nb-NO" sz="1400" b="1" i="0" u="none" strike="noStrike" cap="none" normalizeH="0" baseline="0">
                <a:ln>
                  <a:noFill/>
                </a:ln>
                <a:solidFill>
                  <a:schemeClr val="folHlink"/>
                </a:solidFill>
                <a:effectLst/>
                <a:latin typeface="Tahoma" panose="020B0604030504040204" pitchFamily="34" charset="0"/>
              </a:endParaRPr>
            </a:p>
          </p:txBody>
        </p:sp>
        <p:sp>
          <p:nvSpPr>
            <p:cNvPr id="14" name="_s6159">
              <a:extLst>
                <a:ext uri="{FF2B5EF4-FFF2-40B4-BE49-F238E27FC236}">
                  <a16:creationId xmlns:a16="http://schemas.microsoft.com/office/drawing/2014/main" id="{2B2C49DC-1560-45CC-9D9F-BEA0243878DC}"/>
                </a:ext>
              </a:extLst>
            </p:cNvPr>
            <p:cNvSpPr>
              <a:spLocks noChangeArrowheads="1"/>
            </p:cNvSpPr>
            <p:nvPr/>
          </p:nvSpPr>
          <p:spPr bwMode="auto">
            <a:xfrm>
              <a:off x="3125" y="3280"/>
              <a:ext cx="375" cy="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en-US" altLang="nb-NO" sz="1400" b="0" i="0" u="none" strike="noStrike" cap="none" normalizeH="0" baseline="0">
                <a:ln>
                  <a:noFill/>
                </a:ln>
                <a:solidFill>
                  <a:schemeClr val="tx1"/>
                </a:solidFill>
                <a:effectLst/>
                <a:latin typeface="Tahoma" panose="020B060403050404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nb-NO" sz="1400" b="0" i="0" u="none" strike="noStrike" cap="none" normalizeH="0" baseline="0">
                  <a:ln>
                    <a:noFill/>
                  </a:ln>
                  <a:solidFill>
                    <a:schemeClr val="tx1"/>
                  </a:solidFill>
                  <a:effectLst/>
                  <a:latin typeface="Tahoma" panose="020B0604030504040204" pitchFamily="34" charset="0"/>
                </a:rPr>
                <a:t>4. Bevist </a:t>
              </a:r>
              <a:br>
                <a:rPr kumimoji="0" lang="en-US" altLang="nb-NO" sz="1400" b="0" i="0" u="none" strike="noStrike" cap="none" normalizeH="0" baseline="0">
                  <a:ln>
                    <a:noFill/>
                  </a:ln>
                  <a:solidFill>
                    <a:schemeClr val="tx1"/>
                  </a:solidFill>
                  <a:effectLst/>
                  <a:latin typeface="Tahoma" panose="020B0604030504040204" pitchFamily="34" charset="0"/>
                </a:rPr>
              </a:br>
              <a:r>
                <a:rPr kumimoji="0" lang="en-US" altLang="nb-NO" sz="1400" b="0" i="0" u="none" strike="noStrike" cap="none" normalizeH="0" baseline="0">
                  <a:ln>
                    <a:noFill/>
                  </a:ln>
                  <a:solidFill>
                    <a:schemeClr val="tx1"/>
                  </a:solidFill>
                  <a:effectLst/>
                  <a:latin typeface="Tahoma" panose="020B0604030504040204" pitchFamily="34" charset="0"/>
                </a:rPr>
                <a:t>    v</a:t>
              </a:r>
              <a:r>
                <a:rPr kumimoji="0" lang="en-US" altLang="nb-NO" sz="1400" b="0" i="0" u="none" strike="noStrike" cap="none" normalizeH="0" baseline="0">
                  <a:ln>
                    <a:noFill/>
                  </a:ln>
                  <a:solidFill>
                    <a:schemeClr val="tx1"/>
                  </a:solidFill>
                  <a:effectLst/>
                  <a:latin typeface="Arial" panose="020B0604020202020204" pitchFamily="34" charset="0"/>
                </a:rPr>
                <a:t>å</a:t>
              </a:r>
              <a:r>
                <a:rPr kumimoji="0" lang="en-US" altLang="nb-NO" sz="1400" b="0" i="0" u="none" strike="noStrike" cap="none" normalizeH="0" baseline="0">
                  <a:ln>
                    <a:noFill/>
                  </a:ln>
                  <a:solidFill>
                    <a:schemeClr val="tx1"/>
                  </a:solidFill>
                  <a:effectLst/>
                  <a:latin typeface="Tahoma" panose="020B0604030504040204" pitchFamily="34" charset="0"/>
                </a:rPr>
                <a:t>re reaksjoner</a:t>
              </a:r>
              <a:endParaRPr kumimoji="0" lang="nb-NO" altLang="nb-NO" sz="1200" b="0" i="0" u="none" strike="noStrike" cap="none" normalizeH="0" baseline="0">
                <a:ln>
                  <a:noFill/>
                </a:ln>
                <a:solidFill>
                  <a:schemeClr val="tx1"/>
                </a:solidFill>
                <a:effectLst/>
                <a:latin typeface="Tahoma" panose="020B0604030504040204" pitchFamily="34" charset="0"/>
              </a:endParaRPr>
            </a:p>
          </p:txBody>
        </p:sp>
        <p:sp>
          <p:nvSpPr>
            <p:cNvPr id="15" name="_s6160">
              <a:extLst>
                <a:ext uri="{FF2B5EF4-FFF2-40B4-BE49-F238E27FC236}">
                  <a16:creationId xmlns:a16="http://schemas.microsoft.com/office/drawing/2014/main" id="{99FABA9A-280F-4592-BE86-839F0D8EB06B}"/>
                </a:ext>
              </a:extLst>
            </p:cNvPr>
            <p:cNvSpPr>
              <a:spLocks noChangeArrowheads="1"/>
            </p:cNvSpPr>
            <p:nvPr/>
          </p:nvSpPr>
          <p:spPr bwMode="auto">
            <a:xfrm>
              <a:off x="2261" y="3280"/>
              <a:ext cx="375" cy="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en-US" altLang="nb-NO" sz="1400" b="0" i="0" u="none" strike="noStrike" cap="none" normalizeH="0" baseline="0">
                <a:ln>
                  <a:noFill/>
                </a:ln>
                <a:solidFill>
                  <a:schemeClr val="tx1"/>
                </a:solidFill>
                <a:effectLst/>
                <a:latin typeface="Tahoma" panose="020B060403050404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nb-NO" sz="1400" b="0" i="0" u="none" strike="noStrike" cap="none" normalizeH="0" baseline="0">
                  <a:ln>
                    <a:noFill/>
                  </a:ln>
                  <a:solidFill>
                    <a:schemeClr val="tx1"/>
                  </a:solidFill>
                  <a:effectLst/>
                  <a:latin typeface="Tahoma" panose="020B0604030504040204" pitchFamily="34" charset="0"/>
                </a:rPr>
                <a:t>  5.Realisere </a:t>
              </a:r>
              <a:br>
                <a:rPr kumimoji="0" lang="en-US" altLang="nb-NO" sz="1400" b="0" i="0" u="none" strike="noStrike" cap="none" normalizeH="0" baseline="0">
                  <a:ln>
                    <a:noFill/>
                  </a:ln>
                  <a:solidFill>
                    <a:schemeClr val="tx1"/>
                  </a:solidFill>
                  <a:effectLst/>
                  <a:latin typeface="Tahoma" panose="020B0604030504040204" pitchFamily="34" charset="0"/>
                </a:rPr>
              </a:br>
              <a:r>
                <a:rPr kumimoji="0" lang="en-US" altLang="nb-NO" sz="1400" b="0" i="0" u="none" strike="noStrike" cap="none" normalizeH="0" baseline="0">
                  <a:ln>
                    <a:noFill/>
                  </a:ln>
                  <a:solidFill>
                    <a:schemeClr val="tx1"/>
                  </a:solidFill>
                  <a:effectLst/>
                  <a:latin typeface="Arial" panose="020B0604020202020204" pitchFamily="34" charset="0"/>
                </a:rPr>
                <a:t>å</a:t>
              </a:r>
              <a:r>
                <a:rPr kumimoji="0" lang="en-US" altLang="nb-NO" sz="1400" b="0" i="0" u="none" strike="noStrike" cap="none" normalizeH="0" baseline="0">
                  <a:ln>
                    <a:noFill/>
                  </a:ln>
                  <a:solidFill>
                    <a:schemeClr val="tx1"/>
                  </a:solidFill>
                  <a:effectLst/>
                  <a:latin typeface="Tahoma" panose="020B0604030504040204" pitchFamily="34" charset="0"/>
                </a:rPr>
                <a:t>rsak:</a:t>
              </a:r>
              <a:br>
                <a:rPr kumimoji="0" lang="en-US" altLang="nb-NO" sz="1400" b="0" i="0" u="none" strike="noStrike" cap="none" normalizeH="0" baseline="0">
                  <a:ln>
                    <a:noFill/>
                  </a:ln>
                  <a:solidFill>
                    <a:schemeClr val="tx1"/>
                  </a:solidFill>
                  <a:effectLst/>
                  <a:latin typeface="Tahoma" panose="020B0604030504040204" pitchFamily="34" charset="0"/>
                </a:rPr>
              </a:br>
              <a:r>
                <a:rPr kumimoji="0" lang="en-US" altLang="nb-NO" sz="1400" b="0" i="0" u="none" strike="noStrike" cap="none" normalizeH="0" baseline="0">
                  <a:ln>
                    <a:noFill/>
                  </a:ln>
                  <a:solidFill>
                    <a:schemeClr val="tx1"/>
                  </a:solidFill>
                  <a:effectLst/>
                  <a:latin typeface="Tahoma" panose="020B0604030504040204" pitchFamily="34" charset="0"/>
                </a:rPr>
                <a:t>Forventninger</a:t>
              </a:r>
            </a:p>
          </p:txBody>
        </p:sp>
        <p:sp>
          <p:nvSpPr>
            <p:cNvPr id="16" name="_s6161">
              <a:extLst>
                <a:ext uri="{FF2B5EF4-FFF2-40B4-BE49-F238E27FC236}">
                  <a16:creationId xmlns:a16="http://schemas.microsoft.com/office/drawing/2014/main" id="{5D410748-192B-41A1-884A-0BCE9FC416B2}"/>
                </a:ext>
              </a:extLst>
            </p:cNvPr>
            <p:cNvSpPr>
              <a:spLocks noChangeArrowheads="1"/>
            </p:cNvSpPr>
            <p:nvPr/>
          </p:nvSpPr>
          <p:spPr bwMode="auto">
            <a:xfrm>
              <a:off x="1650" y="2669"/>
              <a:ext cx="375" cy="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nb-NO" sz="1400" b="0" i="0" u="none" strike="noStrike" cap="none" normalizeH="0" baseline="0">
                  <a:ln>
                    <a:noFill/>
                  </a:ln>
                  <a:solidFill>
                    <a:schemeClr val="tx1"/>
                  </a:solidFill>
                  <a:effectLst/>
                  <a:latin typeface="Tahoma" panose="020B0604030504040204" pitchFamily="34" charset="0"/>
                </a:rPr>
                <a:t>6. Motivert til </a:t>
              </a:r>
              <a:r>
                <a:rPr kumimoji="0" lang="en-US" altLang="nb-NO" sz="1400" b="0" i="0" u="none" strike="noStrike" cap="none" normalizeH="0" baseline="0">
                  <a:ln>
                    <a:noFill/>
                  </a:ln>
                  <a:solidFill>
                    <a:schemeClr val="tx1"/>
                  </a:solidFill>
                  <a:effectLst/>
                  <a:latin typeface="Arial" panose="020B0604020202020204" pitchFamily="34" charset="0"/>
                </a:rPr>
                <a:t>å</a:t>
              </a:r>
              <a:r>
                <a:rPr kumimoji="0" lang="en-US" altLang="nb-NO" sz="1400" b="0" i="0" u="none" strike="noStrike" cap="none" normalizeH="0" baseline="0">
                  <a:ln>
                    <a:noFill/>
                  </a:ln>
                  <a:solidFill>
                    <a:schemeClr val="tx1"/>
                  </a:solidFill>
                  <a:effectLst/>
                  <a:latin typeface="Tahoma" panose="020B0604030504040204" pitchFamily="34" charset="0"/>
                </a:rPr>
                <a:t> </a:t>
              </a:r>
              <a:br>
                <a:rPr kumimoji="0" lang="en-US" altLang="nb-NO" sz="1400" b="0" i="0" u="none" strike="noStrike" cap="none" normalizeH="0" baseline="0">
                  <a:ln>
                    <a:noFill/>
                  </a:ln>
                  <a:solidFill>
                    <a:schemeClr val="tx1"/>
                  </a:solidFill>
                  <a:effectLst/>
                  <a:latin typeface="Tahoma" panose="020B0604030504040204" pitchFamily="34" charset="0"/>
                </a:rPr>
              </a:br>
              <a:r>
                <a:rPr kumimoji="0" lang="en-US" altLang="nb-NO" sz="1400" b="0" i="0" u="none" strike="noStrike" cap="none" normalizeH="0" baseline="0">
                  <a:ln>
                    <a:noFill/>
                  </a:ln>
                  <a:solidFill>
                    <a:schemeClr val="tx1"/>
                  </a:solidFill>
                  <a:effectLst/>
                  <a:latin typeface="Tahoma" panose="020B0604030504040204" pitchFamily="34" charset="0"/>
                </a:rPr>
                <a:t>forst</a:t>
              </a:r>
              <a:r>
                <a:rPr kumimoji="0" lang="en-US" altLang="nb-NO" sz="1400" b="0" i="0" u="none" strike="noStrike" cap="none" normalizeH="0" baseline="0">
                  <a:ln>
                    <a:noFill/>
                  </a:ln>
                  <a:solidFill>
                    <a:schemeClr val="tx1"/>
                  </a:solidFill>
                  <a:effectLst/>
                  <a:latin typeface="Arial" panose="020B0604020202020204" pitchFamily="34" charset="0"/>
                </a:rPr>
                <a:t>å</a:t>
              </a:r>
              <a:r>
                <a:rPr kumimoji="0" lang="en-US" altLang="nb-NO" sz="1400" b="0" i="0" u="none" strike="noStrike" cap="none" normalizeH="0" baseline="0">
                  <a:ln>
                    <a:noFill/>
                  </a:ln>
                  <a:solidFill>
                    <a:schemeClr val="tx1"/>
                  </a:solidFill>
                  <a:effectLst/>
                  <a:latin typeface="Tahoma" panose="020B0604030504040204" pitchFamily="34" charset="0"/>
                </a:rPr>
                <a:t> den nye kulturen</a:t>
              </a:r>
            </a:p>
          </p:txBody>
        </p:sp>
        <p:sp>
          <p:nvSpPr>
            <p:cNvPr id="17" name="_s6162">
              <a:extLst>
                <a:ext uri="{FF2B5EF4-FFF2-40B4-BE49-F238E27FC236}">
                  <a16:creationId xmlns:a16="http://schemas.microsoft.com/office/drawing/2014/main" id="{B89A8A9A-EBA6-4AEE-84FA-1EC218CB9510}"/>
                </a:ext>
              </a:extLst>
            </p:cNvPr>
            <p:cNvSpPr>
              <a:spLocks noChangeArrowheads="1"/>
            </p:cNvSpPr>
            <p:nvPr/>
          </p:nvSpPr>
          <p:spPr bwMode="auto">
            <a:xfrm>
              <a:off x="3736" y="1805"/>
              <a:ext cx="375" cy="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en-US" altLang="nb-NO" sz="1400" b="0" i="0" u="none" strike="noStrike" cap="none" normalizeH="0" baseline="0">
                <a:ln>
                  <a:noFill/>
                </a:ln>
                <a:solidFill>
                  <a:schemeClr val="tx1"/>
                </a:solidFill>
                <a:effectLst/>
                <a:latin typeface="Tahoma" panose="020B060403050404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nb-NO" sz="1400" b="0" i="0" u="none" strike="noStrike" cap="none" normalizeH="0" baseline="0">
                  <a:ln>
                    <a:noFill/>
                  </a:ln>
                  <a:solidFill>
                    <a:schemeClr val="tx1"/>
                  </a:solidFill>
                  <a:effectLst/>
                  <a:latin typeface="Tahoma" panose="020B0604030504040204" pitchFamily="34" charset="0"/>
                </a:rPr>
                <a:t>2. V</a:t>
              </a:r>
              <a:r>
                <a:rPr kumimoji="0" lang="en-US" altLang="nb-NO" sz="1400" b="0" i="0" u="none" strike="noStrike" cap="none" normalizeH="0" baseline="0">
                  <a:ln>
                    <a:noFill/>
                  </a:ln>
                  <a:solidFill>
                    <a:schemeClr val="tx1"/>
                  </a:solidFill>
                  <a:effectLst/>
                  <a:latin typeface="Arial" panose="020B0604020202020204" pitchFamily="34" charset="0"/>
                </a:rPr>
                <a:t>å</a:t>
              </a:r>
              <a:r>
                <a:rPr kumimoji="0" lang="en-US" altLang="nb-NO" sz="1400" b="0" i="0" u="none" strike="noStrike" cap="none" normalizeH="0" baseline="0">
                  <a:ln>
                    <a:noFill/>
                  </a:ln>
                  <a:solidFill>
                    <a:schemeClr val="tx1"/>
                  </a:solidFill>
                  <a:effectLst/>
                  <a:latin typeface="Tahoma" panose="020B0604030504040204" pitchFamily="34" charset="0"/>
                </a:rPr>
                <a:t>re forventninger</a:t>
              </a:r>
              <a:br>
                <a:rPr kumimoji="0" lang="en-US" altLang="nb-NO" sz="1400" b="0" i="0" u="none" strike="noStrike" cap="none" normalizeH="0" baseline="0">
                  <a:ln>
                    <a:noFill/>
                  </a:ln>
                  <a:solidFill>
                    <a:schemeClr val="tx1"/>
                  </a:solidFill>
                  <a:effectLst/>
                  <a:latin typeface="Tahoma" panose="020B0604030504040204" pitchFamily="34" charset="0"/>
                </a:rPr>
              </a:br>
              <a:r>
                <a:rPr kumimoji="0" lang="en-US" altLang="nb-NO" sz="1400" b="0" i="0" u="none" strike="noStrike" cap="none" normalizeH="0" baseline="0">
                  <a:ln>
                    <a:noFill/>
                  </a:ln>
                  <a:solidFill>
                    <a:schemeClr val="tx1"/>
                  </a:solidFill>
                  <a:effectLst/>
                  <a:latin typeface="Tahoma" panose="020B0604030504040204" pitchFamily="34" charset="0"/>
                </a:rPr>
                <a:t>er frustrert</a:t>
              </a:r>
            </a:p>
          </p:txBody>
        </p:sp>
        <p:sp>
          <p:nvSpPr>
            <p:cNvPr id="18" name="_s6163">
              <a:extLst>
                <a:ext uri="{FF2B5EF4-FFF2-40B4-BE49-F238E27FC236}">
                  <a16:creationId xmlns:a16="http://schemas.microsoft.com/office/drawing/2014/main" id="{FD2055B9-5E97-4855-B6EC-6D9624E9198E}"/>
                </a:ext>
              </a:extLst>
            </p:cNvPr>
            <p:cNvSpPr>
              <a:spLocks noChangeArrowheads="1"/>
            </p:cNvSpPr>
            <p:nvPr/>
          </p:nvSpPr>
          <p:spPr bwMode="auto">
            <a:xfrm>
              <a:off x="3736" y="2669"/>
              <a:ext cx="375" cy="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nb-NO" sz="1400" b="0" i="0" u="none" strike="noStrike" cap="none" normalizeH="0" baseline="0">
                  <a:ln>
                    <a:noFill/>
                  </a:ln>
                  <a:solidFill>
                    <a:schemeClr val="tx1"/>
                  </a:solidFill>
                  <a:effectLst/>
                  <a:latin typeface="Tahoma" panose="020B0604030504040204" pitchFamily="34" charset="0"/>
                </a:rPr>
                <a:t>3. V</a:t>
              </a:r>
              <a:r>
                <a:rPr kumimoji="0" lang="en-US" altLang="nb-NO" sz="1400" b="0" i="0" u="none" strike="noStrike" cap="none" normalizeH="0" baseline="0">
                  <a:ln>
                    <a:noFill/>
                  </a:ln>
                  <a:solidFill>
                    <a:schemeClr val="tx1"/>
                  </a:solidFill>
                  <a:effectLst/>
                  <a:latin typeface="Arial" panose="020B0604020202020204" pitchFamily="34" charset="0"/>
                </a:rPr>
                <a:t>å</a:t>
              </a:r>
              <a:r>
                <a:rPr kumimoji="0" lang="en-US" altLang="nb-NO" sz="1400" b="0" i="0" u="none" strike="noStrike" cap="none" normalizeH="0" baseline="0">
                  <a:ln>
                    <a:noFill/>
                  </a:ln>
                  <a:solidFill>
                    <a:schemeClr val="tx1"/>
                  </a:solidFill>
                  <a:effectLst/>
                  <a:latin typeface="Tahoma" panose="020B0604030504040204" pitchFamily="34" charset="0"/>
                </a:rPr>
                <a:t>r reaksjon skjer</a:t>
              </a:r>
            </a:p>
          </p:txBody>
        </p:sp>
      </p:grpSp>
      <p:sp>
        <p:nvSpPr>
          <p:cNvPr id="178197" name="Rectangle 21">
            <a:extLst>
              <a:ext uri="{FF2B5EF4-FFF2-40B4-BE49-F238E27FC236}">
                <a16:creationId xmlns:a16="http://schemas.microsoft.com/office/drawing/2014/main" id="{DE0477E5-7538-4666-B812-50F614D68610}"/>
              </a:ext>
            </a:extLst>
          </p:cNvPr>
          <p:cNvSpPr>
            <a:spLocks noChangeArrowheads="1"/>
          </p:cNvSpPr>
          <p:nvPr/>
        </p:nvSpPr>
        <p:spPr bwMode="auto">
          <a:xfrm>
            <a:off x="395288" y="0"/>
            <a:ext cx="8280400" cy="1268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0000"/>
              </a:lnSpc>
              <a:spcBef>
                <a:spcPct val="0"/>
              </a:spcBef>
              <a:buFontTx/>
              <a:buNone/>
            </a:pPr>
            <a:endParaRPr lang="nb-NO" altLang="nb-NO" sz="4000">
              <a:solidFill>
                <a:schemeClr val="tx2"/>
              </a:solidFill>
            </a:endParaRPr>
          </a:p>
        </p:txBody>
      </p:sp>
      <p:pic>
        <p:nvPicPr>
          <p:cNvPr id="178199" name="Picture 23">
            <a:extLst>
              <a:ext uri="{FF2B5EF4-FFF2-40B4-BE49-F238E27FC236}">
                <a16:creationId xmlns:a16="http://schemas.microsoft.com/office/drawing/2014/main" id="{8CA101A0-0E1B-4309-AF34-4D8B2817127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24300" y="3357563"/>
            <a:ext cx="1414463" cy="1466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67" name="Rectangle 25">
            <a:extLst>
              <a:ext uri="{FF2B5EF4-FFF2-40B4-BE49-F238E27FC236}">
                <a16:creationId xmlns:a16="http://schemas.microsoft.com/office/drawing/2014/main" id="{AC3CB8D5-C684-4DD6-9E73-1A897506A6F9}"/>
              </a:ext>
            </a:extLst>
          </p:cNvPr>
          <p:cNvSpPr>
            <a:spLocks noChangeArrowheads="1"/>
          </p:cNvSpPr>
          <p:nvPr/>
        </p:nvSpPr>
        <p:spPr bwMode="auto">
          <a:xfrm>
            <a:off x="179388" y="333375"/>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nb-NO" altLang="nb-NO" sz="5400" b="1" i="1">
                <a:solidFill>
                  <a:schemeClr val="bg1"/>
                </a:solidFill>
                <a:latin typeface="Baskerville Old Face" panose="02020602080505020303" pitchFamily="18" charset="0"/>
              </a:rPr>
              <a:t>Hva har skjedd?</a:t>
            </a:r>
            <a:endParaRPr lang="en-US" altLang="nb-NO" sz="5400" b="1" i="1">
              <a:solidFill>
                <a:schemeClr val="bg1"/>
              </a:solidFill>
              <a:latin typeface="Baskerville Old Face" panose="02020602080505020303"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in)">
                                      <p:cBhvr>
                                        <p:cTn id="7" dur="500"/>
                                        <p:tgtEl>
                                          <p:spTgt spid="2"/>
                                        </p:tgtEl>
                                      </p:cBhvr>
                                    </p:animEffect>
                                  </p:childTnLst>
                                </p:cTn>
                              </p:par>
                              <p:par>
                                <p:cTn id="8" presetID="10" presetClass="entr" presetSubtype="0" fill="hold" grpId="0" nodeType="withEffect" nodePh="1">
                                  <p:stCondLst>
                                    <p:cond delay="0"/>
                                  </p:stCondLst>
                                  <p:endCondLst>
                                    <p:cond evt="begin" delay="0">
                                      <p:tn val="8"/>
                                    </p:cond>
                                  </p:endCondLst>
                                  <p:childTnLst>
                                    <p:set>
                                      <p:cBhvr>
                                        <p:cTn id="9" dur="1" fill="hold">
                                          <p:stCondLst>
                                            <p:cond delay="0"/>
                                          </p:stCondLst>
                                        </p:cTn>
                                        <p:tgtEl>
                                          <p:spTgt spid="178197"/>
                                        </p:tgtEl>
                                        <p:attrNameLst>
                                          <p:attrName>style.visibility</p:attrName>
                                        </p:attrNameLst>
                                      </p:cBhvr>
                                      <p:to>
                                        <p:strVal val="visible"/>
                                      </p:to>
                                    </p:set>
                                    <p:animEffect transition="in" filter="fade">
                                      <p:cBhvr>
                                        <p:cTn id="10" dur="2000"/>
                                        <p:tgtEl>
                                          <p:spTgt spid="178197"/>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4" presetClass="entr" presetSubtype="32" fill="hold" nodeType="clickEffect">
                                  <p:stCondLst>
                                    <p:cond delay="0"/>
                                  </p:stCondLst>
                                  <p:childTnLst>
                                    <p:set>
                                      <p:cBhvr>
                                        <p:cTn id="14" dur="1" fill="hold">
                                          <p:stCondLst>
                                            <p:cond delay="0"/>
                                          </p:stCondLst>
                                        </p:cTn>
                                        <p:tgtEl>
                                          <p:spTgt spid="178199"/>
                                        </p:tgtEl>
                                        <p:attrNameLst>
                                          <p:attrName>style.visibility</p:attrName>
                                        </p:attrNameLst>
                                      </p:cBhvr>
                                      <p:to>
                                        <p:strVal val="visible"/>
                                      </p:to>
                                    </p:set>
                                    <p:animEffect transition="in" filter="box(out)">
                                      <p:cBhvr>
                                        <p:cTn id="15" dur="500"/>
                                        <p:tgtEl>
                                          <p:spTgt spid="1781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8197"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Diagram 3">
            <a:extLst>
              <a:ext uri="{FF2B5EF4-FFF2-40B4-BE49-F238E27FC236}">
                <a16:creationId xmlns:a16="http://schemas.microsoft.com/office/drawing/2014/main" id="{E77B9CDF-CD90-4A15-BA03-0DD225D52B37}"/>
              </a:ext>
            </a:extLst>
          </p:cNvPr>
          <p:cNvGrpSpPr>
            <a:grpSpLocks noChangeAspect="1"/>
          </p:cNvGrpSpPr>
          <p:nvPr/>
        </p:nvGrpSpPr>
        <p:grpSpPr bwMode="auto">
          <a:xfrm>
            <a:off x="0" y="1447800"/>
            <a:ext cx="9144000" cy="5257800"/>
            <a:chOff x="192" y="1009"/>
            <a:chExt cx="5376" cy="2832"/>
          </a:xfrm>
        </p:grpSpPr>
        <p:sp>
          <p:nvSpPr>
            <p:cNvPr id="3" name="_s7172">
              <a:extLst>
                <a:ext uri="{FF2B5EF4-FFF2-40B4-BE49-F238E27FC236}">
                  <a16:creationId xmlns:a16="http://schemas.microsoft.com/office/drawing/2014/main" id="{7FEB361A-3651-45F5-90C6-45042C594C0C}"/>
                </a:ext>
              </a:extLst>
            </p:cNvPr>
            <p:cNvSpPr>
              <a:spLocks noChangeArrowheads="1" noTextEdit="1"/>
            </p:cNvSpPr>
            <p:nvPr/>
          </p:nvSpPr>
          <p:spPr bwMode="auto">
            <a:xfrm flipH="1">
              <a:off x="1965" y="1221"/>
              <a:ext cx="1831" cy="1831"/>
            </a:xfrm>
            <a:custGeom>
              <a:avLst/>
              <a:gdLst>
                <a:gd name="G0" fmla="+- -5242880 0 0"/>
                <a:gd name="G1" fmla="+- -8519680 0 0"/>
                <a:gd name="G2" fmla="+- -5242880 0 -8519680"/>
                <a:gd name="G3" fmla="+- 10800 0 0"/>
                <a:gd name="G4" fmla="+- 0 0 -5242880"/>
                <a:gd name="T0" fmla="*/ 360 256 1"/>
                <a:gd name="T1" fmla="*/ 0 256 1"/>
                <a:gd name="G5" fmla="+- G2 T0 T1"/>
                <a:gd name="G6" fmla="?: G2 G2 G5"/>
                <a:gd name="G7" fmla="+- 0 0 G6"/>
                <a:gd name="G8" fmla="+- 7200 0 0"/>
                <a:gd name="G9" fmla="+- 0 0 -8519680"/>
                <a:gd name="G10" fmla="+- 7200 0 2700"/>
                <a:gd name="G11" fmla="cos G10 -5242880"/>
                <a:gd name="G12" fmla="sin G10 -5242880"/>
                <a:gd name="G13" fmla="cos 13500 -5242880"/>
                <a:gd name="G14" fmla="sin 13500 -5242880"/>
                <a:gd name="G15" fmla="+- G11 10800 0"/>
                <a:gd name="G16" fmla="+- G12 10800 0"/>
                <a:gd name="G17" fmla="+- G13 10800 0"/>
                <a:gd name="G18" fmla="+- G14 10800 0"/>
                <a:gd name="G19" fmla="*/ 7200 1 2"/>
                <a:gd name="G20" fmla="+- G19 5400 0"/>
                <a:gd name="G21" fmla="cos G20 -5242880"/>
                <a:gd name="G22" fmla="sin G20 -5242880"/>
                <a:gd name="G23" fmla="+- G21 10800 0"/>
                <a:gd name="G24" fmla="+- G12 G23 G22"/>
                <a:gd name="G25" fmla="+- G22 G23 G11"/>
                <a:gd name="G26" fmla="cos 10800 -5242880"/>
                <a:gd name="G27" fmla="sin 10800 -5242880"/>
                <a:gd name="G28" fmla="cos 7200 -5242880"/>
                <a:gd name="G29" fmla="sin 7200 -5242880"/>
                <a:gd name="G30" fmla="+- G26 10800 0"/>
                <a:gd name="G31" fmla="+- G27 10800 0"/>
                <a:gd name="G32" fmla="+- G28 10800 0"/>
                <a:gd name="G33" fmla="+- G29 10800 0"/>
                <a:gd name="G34" fmla="+- G19 5400 0"/>
                <a:gd name="G35" fmla="cos G34 -8519680"/>
                <a:gd name="G36" fmla="sin G34 -8519680"/>
                <a:gd name="G37" fmla="+/ -8519680 -5242880 2"/>
                <a:gd name="T2" fmla="*/ 180 256 1"/>
                <a:gd name="T3" fmla="*/ 0 256 1"/>
                <a:gd name="G38" fmla="+- G37 T2 T3"/>
                <a:gd name="G39" fmla="?: G2 G37 G38"/>
                <a:gd name="G40" fmla="cos 10800 G39"/>
                <a:gd name="G41" fmla="sin 10800 G39"/>
                <a:gd name="G42" fmla="cos 7200 G39"/>
                <a:gd name="G43" fmla="sin 7200 G39"/>
                <a:gd name="G44" fmla="+- G40 10800 0"/>
                <a:gd name="G45" fmla="+- G41 10800 0"/>
                <a:gd name="G46" fmla="+- G42 10800 0"/>
                <a:gd name="G47" fmla="+- G43 10800 0"/>
                <a:gd name="G48" fmla="+- G35 10800 0"/>
                <a:gd name="G49" fmla="+- G36 10800 0"/>
                <a:gd name="T4" fmla="*/ 8004 w 21600"/>
                <a:gd name="T5" fmla="*/ 368 h 21600"/>
                <a:gd name="T6" fmla="*/ 5014 w 21600"/>
                <a:gd name="T7" fmla="*/ 3905 h 21600"/>
                <a:gd name="T8" fmla="*/ 8936 w 21600"/>
                <a:gd name="T9" fmla="*/ 3845 h 21600"/>
                <a:gd name="T10" fmla="*/ 13144 w 21600"/>
                <a:gd name="T11" fmla="*/ -2495 h 21600"/>
                <a:gd name="T12" fmla="*/ 16794 w 21600"/>
                <a:gd name="T13" fmla="*/ 2717 h 21600"/>
                <a:gd name="T14" fmla="*/ 11581 w 21600"/>
                <a:gd name="T15" fmla="*/ 6368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2050" y="3709"/>
                  </a:moveTo>
                  <a:cubicBezTo>
                    <a:pt x="11637" y="3636"/>
                    <a:pt x="11219" y="3600"/>
                    <a:pt x="10800" y="3600"/>
                  </a:cubicBezTo>
                  <a:cubicBezTo>
                    <a:pt x="9107" y="3600"/>
                    <a:pt x="7468" y="4196"/>
                    <a:pt x="6171" y="5284"/>
                  </a:cubicBezTo>
                  <a:lnTo>
                    <a:pt x="3857" y="2526"/>
                  </a:lnTo>
                  <a:cubicBezTo>
                    <a:pt x="5802" y="894"/>
                    <a:pt x="8260" y="0"/>
                    <a:pt x="10800" y="0"/>
                  </a:cubicBezTo>
                  <a:cubicBezTo>
                    <a:pt x="11428" y="0"/>
                    <a:pt x="12056" y="54"/>
                    <a:pt x="12675" y="164"/>
                  </a:cubicBezTo>
                  <a:lnTo>
                    <a:pt x="13144" y="-2495"/>
                  </a:lnTo>
                  <a:lnTo>
                    <a:pt x="16794" y="2717"/>
                  </a:lnTo>
                  <a:lnTo>
                    <a:pt x="11581" y="6368"/>
                  </a:lnTo>
                  <a:lnTo>
                    <a:pt x="12050" y="3709"/>
                  </a:lnTo>
                  <a:close/>
                </a:path>
              </a:pathLst>
            </a:custGeom>
            <a:gradFill rotWithShape="1">
              <a:gsLst>
                <a:gs pos="0">
                  <a:schemeClr val="bg1"/>
                </a:gs>
                <a:gs pos="100000">
                  <a:schemeClr val="accent1"/>
                </a:gs>
              </a:gsLst>
              <a:lin ang="18900000" scaled="1"/>
            </a:gradFill>
            <a:ln w="9525">
              <a:miter lim="800000"/>
              <a:headEnd/>
              <a:tailEnd/>
            </a:ln>
            <a:scene3d>
              <a:camera prst="legacyPerspectiveTopRight"/>
              <a:lightRig rig="legacyFlat3" dir="b"/>
            </a:scene3d>
            <a:sp3d extrusionH="887400" prstMaterial="legacyMatte">
              <a:bevelT w="13500" h="13500" prst="angle"/>
              <a:bevelB w="13500" h="13500" prst="angle"/>
              <a:extrusionClr>
                <a:schemeClr val="accent1"/>
              </a:extrusionClr>
              <a:contourClr>
                <a:schemeClr val="accent1"/>
              </a:contourClr>
            </a:sp3d>
          </p:spPr>
          <p:txBody>
            <a:bodyPr vert="horz" wrap="square" lIns="91440" tIns="45720" rIns="91440" bIns="45720" numCol="1" anchor="ctr" anchorCtr="0" compatLnSpc="1">
              <a:prstTxWarp prst="textNoShape">
                <a:avLst/>
              </a:prstTxWarp>
              <a:flatTx/>
            </a:bodyPr>
            <a:lstStyle/>
            <a:p>
              <a:endParaRPr lang="nb-NO"/>
            </a:p>
          </p:txBody>
        </p:sp>
        <p:sp>
          <p:nvSpPr>
            <p:cNvPr id="4" name="_s7173">
              <a:extLst>
                <a:ext uri="{FF2B5EF4-FFF2-40B4-BE49-F238E27FC236}">
                  <a16:creationId xmlns:a16="http://schemas.microsoft.com/office/drawing/2014/main" id="{1B5337D1-1E6A-4B89-9B6F-F288795578F3}"/>
                </a:ext>
              </a:extLst>
            </p:cNvPr>
            <p:cNvSpPr>
              <a:spLocks noChangeArrowheads="1" noTextEdit="1"/>
            </p:cNvSpPr>
            <p:nvPr/>
          </p:nvSpPr>
          <p:spPr bwMode="auto">
            <a:xfrm rot="14400000" flipH="1">
              <a:off x="1715" y="1655"/>
              <a:ext cx="1831" cy="1831"/>
            </a:xfrm>
            <a:custGeom>
              <a:avLst/>
              <a:gdLst>
                <a:gd name="G0" fmla="+- -5242880 0 0"/>
                <a:gd name="G1" fmla="+- -8519680 0 0"/>
                <a:gd name="G2" fmla="+- -5242880 0 -8519680"/>
                <a:gd name="G3" fmla="+- 10800 0 0"/>
                <a:gd name="G4" fmla="+- 0 0 -5242880"/>
                <a:gd name="T0" fmla="*/ 360 256 1"/>
                <a:gd name="T1" fmla="*/ 0 256 1"/>
                <a:gd name="G5" fmla="+- G2 T0 T1"/>
                <a:gd name="G6" fmla="?: G2 G2 G5"/>
                <a:gd name="G7" fmla="+- 0 0 G6"/>
                <a:gd name="G8" fmla="+- 7200 0 0"/>
                <a:gd name="G9" fmla="+- 0 0 -8519680"/>
                <a:gd name="G10" fmla="+- 7200 0 2700"/>
                <a:gd name="G11" fmla="cos G10 -5242880"/>
                <a:gd name="G12" fmla="sin G10 -5242880"/>
                <a:gd name="G13" fmla="cos 13500 -5242880"/>
                <a:gd name="G14" fmla="sin 13500 -5242880"/>
                <a:gd name="G15" fmla="+- G11 10800 0"/>
                <a:gd name="G16" fmla="+- G12 10800 0"/>
                <a:gd name="G17" fmla="+- G13 10800 0"/>
                <a:gd name="G18" fmla="+- G14 10800 0"/>
                <a:gd name="G19" fmla="*/ 7200 1 2"/>
                <a:gd name="G20" fmla="+- G19 5400 0"/>
                <a:gd name="G21" fmla="cos G20 -5242880"/>
                <a:gd name="G22" fmla="sin G20 -5242880"/>
                <a:gd name="G23" fmla="+- G21 10800 0"/>
                <a:gd name="G24" fmla="+- G12 G23 G22"/>
                <a:gd name="G25" fmla="+- G22 G23 G11"/>
                <a:gd name="G26" fmla="cos 10800 -5242880"/>
                <a:gd name="G27" fmla="sin 10800 -5242880"/>
                <a:gd name="G28" fmla="cos 7200 -5242880"/>
                <a:gd name="G29" fmla="sin 7200 -5242880"/>
                <a:gd name="G30" fmla="+- G26 10800 0"/>
                <a:gd name="G31" fmla="+- G27 10800 0"/>
                <a:gd name="G32" fmla="+- G28 10800 0"/>
                <a:gd name="G33" fmla="+- G29 10800 0"/>
                <a:gd name="G34" fmla="+- G19 5400 0"/>
                <a:gd name="G35" fmla="cos G34 -8519680"/>
                <a:gd name="G36" fmla="sin G34 -8519680"/>
                <a:gd name="G37" fmla="+/ -8519680 -5242880 2"/>
                <a:gd name="T2" fmla="*/ 180 256 1"/>
                <a:gd name="T3" fmla="*/ 0 256 1"/>
                <a:gd name="G38" fmla="+- G37 T2 T3"/>
                <a:gd name="G39" fmla="?: G2 G37 G38"/>
                <a:gd name="G40" fmla="cos 10800 G39"/>
                <a:gd name="G41" fmla="sin 10800 G39"/>
                <a:gd name="G42" fmla="cos 7200 G39"/>
                <a:gd name="G43" fmla="sin 7200 G39"/>
                <a:gd name="G44" fmla="+- G40 10800 0"/>
                <a:gd name="G45" fmla="+- G41 10800 0"/>
                <a:gd name="G46" fmla="+- G42 10800 0"/>
                <a:gd name="G47" fmla="+- G43 10800 0"/>
                <a:gd name="G48" fmla="+- G35 10800 0"/>
                <a:gd name="G49" fmla="+- G36 10800 0"/>
                <a:gd name="T4" fmla="*/ 8004 w 21600"/>
                <a:gd name="T5" fmla="*/ 368 h 21600"/>
                <a:gd name="T6" fmla="*/ 5014 w 21600"/>
                <a:gd name="T7" fmla="*/ 3905 h 21600"/>
                <a:gd name="T8" fmla="*/ 8936 w 21600"/>
                <a:gd name="T9" fmla="*/ 3845 h 21600"/>
                <a:gd name="T10" fmla="*/ 13144 w 21600"/>
                <a:gd name="T11" fmla="*/ -2495 h 21600"/>
                <a:gd name="T12" fmla="*/ 16794 w 21600"/>
                <a:gd name="T13" fmla="*/ 2717 h 21600"/>
                <a:gd name="T14" fmla="*/ 11581 w 21600"/>
                <a:gd name="T15" fmla="*/ 6368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2050" y="3709"/>
                  </a:moveTo>
                  <a:cubicBezTo>
                    <a:pt x="11637" y="3636"/>
                    <a:pt x="11219" y="3600"/>
                    <a:pt x="10800" y="3600"/>
                  </a:cubicBezTo>
                  <a:cubicBezTo>
                    <a:pt x="9107" y="3600"/>
                    <a:pt x="7468" y="4196"/>
                    <a:pt x="6171" y="5284"/>
                  </a:cubicBezTo>
                  <a:lnTo>
                    <a:pt x="3857" y="2526"/>
                  </a:lnTo>
                  <a:cubicBezTo>
                    <a:pt x="5802" y="894"/>
                    <a:pt x="8260" y="0"/>
                    <a:pt x="10800" y="0"/>
                  </a:cubicBezTo>
                  <a:cubicBezTo>
                    <a:pt x="11428" y="0"/>
                    <a:pt x="12056" y="54"/>
                    <a:pt x="12675" y="164"/>
                  </a:cubicBezTo>
                  <a:lnTo>
                    <a:pt x="13144" y="-2495"/>
                  </a:lnTo>
                  <a:lnTo>
                    <a:pt x="16794" y="2717"/>
                  </a:lnTo>
                  <a:lnTo>
                    <a:pt x="11581" y="6368"/>
                  </a:lnTo>
                  <a:lnTo>
                    <a:pt x="12050" y="3709"/>
                  </a:lnTo>
                  <a:close/>
                </a:path>
              </a:pathLst>
            </a:custGeom>
            <a:gradFill rotWithShape="1">
              <a:gsLst>
                <a:gs pos="0">
                  <a:schemeClr val="bg1"/>
                </a:gs>
                <a:gs pos="100000">
                  <a:schemeClr val="accent2"/>
                </a:gs>
              </a:gsLst>
              <a:lin ang="18900000" scaled="1"/>
            </a:gradFill>
            <a:ln w="9525">
              <a:miter lim="800000"/>
              <a:headEnd/>
              <a:tailEnd/>
            </a:ln>
            <a:scene3d>
              <a:camera prst="legacyPerspectiveTopRight"/>
              <a:lightRig rig="legacyFlat3" dir="b"/>
            </a:scene3d>
            <a:sp3d extrusionH="887400" prstMaterial="legacyMatte">
              <a:bevelT w="13500" h="13500" prst="angle"/>
              <a:bevelB w="13500" h="13500" prst="angle"/>
              <a:extrusionClr>
                <a:schemeClr val="accent2"/>
              </a:extrusionClr>
              <a:contourClr>
                <a:schemeClr val="accent2"/>
              </a:contourClr>
            </a:sp3d>
          </p:spPr>
          <p:txBody>
            <a:bodyPr vert="horz" wrap="square" lIns="91440" tIns="45720" rIns="91440" bIns="45720" numCol="1" anchor="ctr" anchorCtr="0" compatLnSpc="1">
              <a:prstTxWarp prst="textNoShape">
                <a:avLst/>
              </a:prstTxWarp>
              <a:flatTx/>
            </a:bodyPr>
            <a:lstStyle/>
            <a:p>
              <a:endParaRPr lang="nb-NO"/>
            </a:p>
          </p:txBody>
        </p:sp>
        <p:sp>
          <p:nvSpPr>
            <p:cNvPr id="5" name="_s7174">
              <a:extLst>
                <a:ext uri="{FF2B5EF4-FFF2-40B4-BE49-F238E27FC236}">
                  <a16:creationId xmlns:a16="http://schemas.microsoft.com/office/drawing/2014/main" id="{8F0D68B6-A0F2-4B88-8615-86B413B69AE7}"/>
                </a:ext>
              </a:extLst>
            </p:cNvPr>
            <p:cNvSpPr>
              <a:spLocks noChangeArrowheads="1" noTextEdit="1"/>
            </p:cNvSpPr>
            <p:nvPr/>
          </p:nvSpPr>
          <p:spPr bwMode="auto">
            <a:xfrm rot="7200000" flipH="1">
              <a:off x="2215" y="1654"/>
              <a:ext cx="1831" cy="1831"/>
            </a:xfrm>
            <a:custGeom>
              <a:avLst/>
              <a:gdLst>
                <a:gd name="G0" fmla="+- -5242880 0 0"/>
                <a:gd name="G1" fmla="+- -8519680 0 0"/>
                <a:gd name="G2" fmla="+- -5242880 0 -8519680"/>
                <a:gd name="G3" fmla="+- 10800 0 0"/>
                <a:gd name="G4" fmla="+- 0 0 -5242880"/>
                <a:gd name="T0" fmla="*/ 360 256 1"/>
                <a:gd name="T1" fmla="*/ 0 256 1"/>
                <a:gd name="G5" fmla="+- G2 T0 T1"/>
                <a:gd name="G6" fmla="?: G2 G2 G5"/>
                <a:gd name="G7" fmla="+- 0 0 G6"/>
                <a:gd name="G8" fmla="+- 7200 0 0"/>
                <a:gd name="G9" fmla="+- 0 0 -8519680"/>
                <a:gd name="G10" fmla="+- 7200 0 2700"/>
                <a:gd name="G11" fmla="cos G10 -5242880"/>
                <a:gd name="G12" fmla="sin G10 -5242880"/>
                <a:gd name="G13" fmla="cos 13500 -5242880"/>
                <a:gd name="G14" fmla="sin 13500 -5242880"/>
                <a:gd name="G15" fmla="+- G11 10800 0"/>
                <a:gd name="G16" fmla="+- G12 10800 0"/>
                <a:gd name="G17" fmla="+- G13 10800 0"/>
                <a:gd name="G18" fmla="+- G14 10800 0"/>
                <a:gd name="G19" fmla="*/ 7200 1 2"/>
                <a:gd name="G20" fmla="+- G19 5400 0"/>
                <a:gd name="G21" fmla="cos G20 -5242880"/>
                <a:gd name="G22" fmla="sin G20 -5242880"/>
                <a:gd name="G23" fmla="+- G21 10800 0"/>
                <a:gd name="G24" fmla="+- G12 G23 G22"/>
                <a:gd name="G25" fmla="+- G22 G23 G11"/>
                <a:gd name="G26" fmla="cos 10800 -5242880"/>
                <a:gd name="G27" fmla="sin 10800 -5242880"/>
                <a:gd name="G28" fmla="cos 7200 -5242880"/>
                <a:gd name="G29" fmla="sin 7200 -5242880"/>
                <a:gd name="G30" fmla="+- G26 10800 0"/>
                <a:gd name="G31" fmla="+- G27 10800 0"/>
                <a:gd name="G32" fmla="+- G28 10800 0"/>
                <a:gd name="G33" fmla="+- G29 10800 0"/>
                <a:gd name="G34" fmla="+- G19 5400 0"/>
                <a:gd name="G35" fmla="cos G34 -8519680"/>
                <a:gd name="G36" fmla="sin G34 -8519680"/>
                <a:gd name="G37" fmla="+/ -8519680 -5242880 2"/>
                <a:gd name="T2" fmla="*/ 180 256 1"/>
                <a:gd name="T3" fmla="*/ 0 256 1"/>
                <a:gd name="G38" fmla="+- G37 T2 T3"/>
                <a:gd name="G39" fmla="?: G2 G37 G38"/>
                <a:gd name="G40" fmla="cos 10800 G39"/>
                <a:gd name="G41" fmla="sin 10800 G39"/>
                <a:gd name="G42" fmla="cos 7200 G39"/>
                <a:gd name="G43" fmla="sin 7200 G39"/>
                <a:gd name="G44" fmla="+- G40 10800 0"/>
                <a:gd name="G45" fmla="+- G41 10800 0"/>
                <a:gd name="G46" fmla="+- G42 10800 0"/>
                <a:gd name="G47" fmla="+- G43 10800 0"/>
                <a:gd name="G48" fmla="+- G35 10800 0"/>
                <a:gd name="G49" fmla="+- G36 10800 0"/>
                <a:gd name="T4" fmla="*/ 8004 w 21600"/>
                <a:gd name="T5" fmla="*/ 368 h 21600"/>
                <a:gd name="T6" fmla="*/ 5014 w 21600"/>
                <a:gd name="T7" fmla="*/ 3905 h 21600"/>
                <a:gd name="T8" fmla="*/ 8936 w 21600"/>
                <a:gd name="T9" fmla="*/ 3845 h 21600"/>
                <a:gd name="T10" fmla="*/ 13144 w 21600"/>
                <a:gd name="T11" fmla="*/ -2495 h 21600"/>
                <a:gd name="T12" fmla="*/ 16794 w 21600"/>
                <a:gd name="T13" fmla="*/ 2717 h 21600"/>
                <a:gd name="T14" fmla="*/ 11581 w 21600"/>
                <a:gd name="T15" fmla="*/ 6368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2050" y="3709"/>
                  </a:moveTo>
                  <a:cubicBezTo>
                    <a:pt x="11637" y="3636"/>
                    <a:pt x="11219" y="3600"/>
                    <a:pt x="10800" y="3600"/>
                  </a:cubicBezTo>
                  <a:cubicBezTo>
                    <a:pt x="9107" y="3600"/>
                    <a:pt x="7468" y="4196"/>
                    <a:pt x="6171" y="5284"/>
                  </a:cubicBezTo>
                  <a:lnTo>
                    <a:pt x="3857" y="2526"/>
                  </a:lnTo>
                  <a:cubicBezTo>
                    <a:pt x="5802" y="894"/>
                    <a:pt x="8260" y="0"/>
                    <a:pt x="10800" y="0"/>
                  </a:cubicBezTo>
                  <a:cubicBezTo>
                    <a:pt x="11428" y="0"/>
                    <a:pt x="12056" y="54"/>
                    <a:pt x="12675" y="164"/>
                  </a:cubicBezTo>
                  <a:lnTo>
                    <a:pt x="13144" y="-2495"/>
                  </a:lnTo>
                  <a:lnTo>
                    <a:pt x="16794" y="2717"/>
                  </a:lnTo>
                  <a:lnTo>
                    <a:pt x="11581" y="6368"/>
                  </a:lnTo>
                  <a:lnTo>
                    <a:pt x="12050" y="3709"/>
                  </a:lnTo>
                  <a:close/>
                </a:path>
              </a:pathLst>
            </a:custGeom>
            <a:gradFill rotWithShape="1">
              <a:gsLst>
                <a:gs pos="0">
                  <a:schemeClr val="bg1"/>
                </a:gs>
                <a:gs pos="100000">
                  <a:schemeClr val="hlink"/>
                </a:gs>
              </a:gsLst>
              <a:lin ang="18900000" scaled="1"/>
            </a:gradFill>
            <a:ln w="9525">
              <a:miter lim="800000"/>
              <a:headEnd/>
              <a:tailEnd/>
            </a:ln>
            <a:scene3d>
              <a:camera prst="legacyPerspectiveTopRight"/>
              <a:lightRig rig="legacyFlat3" dir="b"/>
            </a:scene3d>
            <a:sp3d extrusionH="887400" prstMaterial="legacyMatte">
              <a:bevelT w="13500" h="13500" prst="angle"/>
              <a:bevelB w="13500" h="13500" prst="angle"/>
              <a:extrusionClr>
                <a:schemeClr val="hlink"/>
              </a:extrusionClr>
              <a:contourClr>
                <a:schemeClr val="hlink"/>
              </a:contourClr>
            </a:sp3d>
          </p:spPr>
          <p:txBody>
            <a:bodyPr vert="horz" wrap="square" lIns="91440" tIns="45720" rIns="91440" bIns="45720" numCol="1" anchor="ctr" anchorCtr="0" compatLnSpc="1">
              <a:prstTxWarp prst="textNoShape">
                <a:avLst/>
              </a:prstTxWarp>
              <a:flatTx/>
            </a:bodyPr>
            <a:lstStyle/>
            <a:p>
              <a:endParaRPr lang="nb-NO"/>
            </a:p>
          </p:txBody>
        </p:sp>
        <p:sp>
          <p:nvSpPr>
            <p:cNvPr id="6" name="_s7175">
              <a:extLst>
                <a:ext uri="{FF2B5EF4-FFF2-40B4-BE49-F238E27FC236}">
                  <a16:creationId xmlns:a16="http://schemas.microsoft.com/office/drawing/2014/main" id="{72C7EE31-6EB2-42AE-8E97-2DF586B6A93B}"/>
                </a:ext>
              </a:extLst>
            </p:cNvPr>
            <p:cNvSpPr>
              <a:spLocks noChangeArrowheads="1"/>
            </p:cNvSpPr>
            <p:nvPr/>
          </p:nvSpPr>
          <p:spPr bwMode="auto">
            <a:xfrm>
              <a:off x="1645" y="1557"/>
              <a:ext cx="734" cy="7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ctr" anchorCtr="0" compatLnSpc="1">
              <a:prstTxWarp prst="textNoShape">
                <a:avLst/>
              </a:prstTxWarp>
            </a:bodyPr>
            <a:lstStyle>
              <a:lvl1pPr marL="342900" indent="-342900">
                <a:defRPr>
                  <a:solidFill>
                    <a:schemeClr val="tx1"/>
                  </a:solidFill>
                  <a:latin typeface="Arial" panose="020B0604020202020204" pitchFamily="34" charset="0"/>
                </a:defRPr>
              </a:lvl1pPr>
              <a:lvl2pPr marL="800100" indent="-342900">
                <a:defRPr>
                  <a:solidFill>
                    <a:schemeClr val="tx1"/>
                  </a:solidFill>
                  <a:latin typeface="Arial" panose="020B0604020202020204" pitchFamily="34" charset="0"/>
                </a:defRPr>
              </a:lvl2pPr>
              <a:lvl3pPr marL="1257300" indent="-342900">
                <a:defRPr>
                  <a:solidFill>
                    <a:schemeClr val="tx1"/>
                  </a:solidFill>
                  <a:latin typeface="Arial" panose="020B0604020202020204" pitchFamily="34" charset="0"/>
                </a:defRPr>
              </a:lvl3pPr>
              <a:lvl4pPr marL="1714500" indent="-342900">
                <a:defRPr>
                  <a:solidFill>
                    <a:schemeClr val="tx1"/>
                  </a:solidFill>
                  <a:latin typeface="Arial" panose="020B0604020202020204" pitchFamily="34" charset="0"/>
                </a:defRPr>
              </a:lvl4pPr>
              <a:lvl5pPr marL="2171700" indent="-342900">
                <a:defRPr>
                  <a:solidFill>
                    <a:schemeClr val="tx1"/>
                  </a:solidFill>
                  <a:latin typeface="Arial" panose="020B0604020202020204" pitchFamily="34" charset="0"/>
                </a:defRPr>
              </a:lvl5pPr>
              <a:lvl6pPr marL="2628900" indent="-342900" eaLnBrk="0" fontAlgn="base" hangingPunct="0">
                <a:spcBef>
                  <a:spcPct val="0"/>
                </a:spcBef>
                <a:spcAft>
                  <a:spcPct val="0"/>
                </a:spcAft>
                <a:defRPr>
                  <a:solidFill>
                    <a:schemeClr val="tx1"/>
                  </a:solidFill>
                  <a:latin typeface="Arial" panose="020B0604020202020204" pitchFamily="34" charset="0"/>
                </a:defRPr>
              </a:lvl6pPr>
              <a:lvl7pPr marL="3086100" indent="-342900" eaLnBrk="0" fontAlgn="base" hangingPunct="0">
                <a:spcBef>
                  <a:spcPct val="0"/>
                </a:spcBef>
                <a:spcAft>
                  <a:spcPct val="0"/>
                </a:spcAft>
                <a:defRPr>
                  <a:solidFill>
                    <a:schemeClr val="tx1"/>
                  </a:solidFill>
                  <a:latin typeface="Arial" panose="020B0604020202020204" pitchFamily="34" charset="0"/>
                </a:defRPr>
              </a:lvl7pPr>
              <a:lvl8pPr marL="3543300" indent="-342900" eaLnBrk="0" fontAlgn="base" hangingPunct="0">
                <a:spcBef>
                  <a:spcPct val="0"/>
                </a:spcBef>
                <a:spcAft>
                  <a:spcPct val="0"/>
                </a:spcAft>
                <a:defRPr>
                  <a:solidFill>
                    <a:schemeClr val="tx1"/>
                  </a:solidFill>
                  <a:latin typeface="Arial" panose="020B0604020202020204" pitchFamily="34" charset="0"/>
                </a:defRPr>
              </a:lvl8pPr>
              <a:lvl9pPr marL="4000500" indent="-342900" eaLnBrk="0" fontAlgn="base" hangingPunct="0">
                <a:spcBef>
                  <a:spcPct val="0"/>
                </a:spcBef>
                <a:spcAft>
                  <a:spcPct val="0"/>
                </a:spcAft>
                <a:defRPr>
                  <a:solidFill>
                    <a:schemeClr val="tx1"/>
                  </a:solidFill>
                  <a:latin typeface="Arial" panose="020B0604020202020204" pitchFamily="34" charset="0"/>
                </a:defRPr>
              </a:lvl9pPr>
            </a:lstStyle>
            <a:p>
              <a:pPr marL="342900" marR="0" lvl="0" indent="-342900" algn="ctr" defTabSz="914400" rtl="0" eaLnBrk="0" fontAlgn="base" latinLnBrk="0" hangingPunct="0">
                <a:lnSpc>
                  <a:spcPct val="100000"/>
                </a:lnSpc>
                <a:spcBef>
                  <a:spcPct val="0"/>
                </a:spcBef>
                <a:spcAft>
                  <a:spcPct val="0"/>
                </a:spcAft>
                <a:buClrTx/>
                <a:buSzTx/>
                <a:buFontTx/>
                <a:buNone/>
                <a:tabLst/>
              </a:pPr>
              <a:endParaRPr kumimoji="0" lang="en-US" altLang="nb-NO" sz="1400" b="0" i="0" u="none" strike="noStrike" cap="none" normalizeH="0" baseline="0">
                <a:ln>
                  <a:noFill/>
                </a:ln>
                <a:solidFill>
                  <a:schemeClr val="tx1"/>
                </a:solidFill>
                <a:effectLst/>
                <a:latin typeface="Tahoma" panose="020B0604030504040204" pitchFamily="34" charset="0"/>
              </a:endParaRPr>
            </a:p>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US" altLang="nb-NO" sz="1400" b="0" i="0" u="none" strike="noStrike" cap="none" normalizeH="0" baseline="0">
                  <a:ln>
                    <a:noFill/>
                  </a:ln>
                  <a:solidFill>
                    <a:schemeClr val="tx1"/>
                  </a:solidFill>
                  <a:effectLst/>
                  <a:latin typeface="Tahoma" panose="020B0604030504040204" pitchFamily="34" charset="0"/>
                </a:rPr>
                <a:t>1. Folk forventer </a:t>
              </a:r>
              <a:br>
                <a:rPr kumimoji="0" lang="en-US" altLang="nb-NO" sz="1400" b="0" i="0" u="none" strike="noStrike" cap="none" normalizeH="0" baseline="0">
                  <a:ln>
                    <a:noFill/>
                  </a:ln>
                  <a:solidFill>
                    <a:schemeClr val="tx1"/>
                  </a:solidFill>
                  <a:effectLst/>
                  <a:latin typeface="Tahoma" panose="020B0604030504040204" pitchFamily="34" charset="0"/>
                </a:rPr>
              </a:br>
              <a:r>
                <a:rPr kumimoji="0" lang="en-US" altLang="nb-NO" sz="1400" b="0" i="0" u="none" strike="noStrike" cap="none" normalizeH="0" baseline="0">
                  <a:ln>
                    <a:noFill/>
                  </a:ln>
                  <a:solidFill>
                    <a:schemeClr val="tx1"/>
                  </a:solidFill>
                  <a:effectLst/>
                  <a:latin typeface="Tahoma" panose="020B0604030504040204" pitchFamily="34" charset="0"/>
                </a:rPr>
                <a:t>at vi oppf</a:t>
              </a:r>
              <a:r>
                <a:rPr kumimoji="0" lang="en-US" altLang="nb-NO" sz="1400" b="0" i="0" u="none" strike="noStrike" cap="none" normalizeH="0" baseline="0">
                  <a:ln>
                    <a:noFill/>
                  </a:ln>
                  <a:solidFill>
                    <a:schemeClr val="tx1"/>
                  </a:solidFill>
                  <a:effectLst/>
                  <a:latin typeface="Arial" panose="020B0604020202020204" pitchFamily="34" charset="0"/>
                </a:rPr>
                <a:t>ø</a:t>
              </a:r>
              <a:r>
                <a:rPr kumimoji="0" lang="en-US" altLang="nb-NO" sz="1400" b="0" i="0" u="none" strike="noStrike" cap="none" normalizeH="0" baseline="0">
                  <a:ln>
                    <a:noFill/>
                  </a:ln>
                  <a:solidFill>
                    <a:schemeClr val="tx1"/>
                  </a:solidFill>
                  <a:effectLst/>
                  <a:latin typeface="Tahoma" panose="020B0604030504040204" pitchFamily="34" charset="0"/>
                </a:rPr>
                <a:t>rer oss</a:t>
              </a:r>
              <a:br>
                <a:rPr kumimoji="0" lang="en-US" altLang="nb-NO" sz="1400" b="0" i="0" u="none" strike="noStrike" cap="none" normalizeH="0" baseline="0">
                  <a:ln>
                    <a:noFill/>
                  </a:ln>
                  <a:solidFill>
                    <a:schemeClr val="tx1"/>
                  </a:solidFill>
                  <a:effectLst/>
                  <a:latin typeface="Tahoma" panose="020B0604030504040204" pitchFamily="34" charset="0"/>
                </a:rPr>
              </a:br>
              <a:r>
                <a:rPr kumimoji="0" lang="en-US" altLang="nb-NO" sz="1400" b="0" i="0" u="none" strike="noStrike" cap="none" normalizeH="0" baseline="0">
                  <a:ln>
                    <a:noFill/>
                  </a:ln>
                  <a:solidFill>
                    <a:schemeClr val="tx1"/>
                  </a:solidFill>
                  <a:effectLst/>
                  <a:latin typeface="Tahoma" panose="020B0604030504040204" pitchFamily="34" charset="0"/>
                </a:rPr>
                <a:t>som dem</a:t>
              </a:r>
            </a:p>
          </p:txBody>
        </p:sp>
        <p:sp>
          <p:nvSpPr>
            <p:cNvPr id="7" name="_s7176">
              <a:extLst>
                <a:ext uri="{FF2B5EF4-FFF2-40B4-BE49-F238E27FC236}">
                  <a16:creationId xmlns:a16="http://schemas.microsoft.com/office/drawing/2014/main" id="{21E20E6B-8CC9-4E18-AC7A-8B476CBBDA0B}"/>
                </a:ext>
              </a:extLst>
            </p:cNvPr>
            <p:cNvSpPr>
              <a:spLocks noChangeArrowheads="1"/>
            </p:cNvSpPr>
            <p:nvPr/>
          </p:nvSpPr>
          <p:spPr bwMode="auto">
            <a:xfrm>
              <a:off x="2513" y="3060"/>
              <a:ext cx="734" cy="7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en-US" altLang="nb-NO" sz="1400" b="0" i="0" u="none" strike="noStrike" cap="none" normalizeH="0" baseline="0">
                <a:ln>
                  <a:noFill/>
                </a:ln>
                <a:solidFill>
                  <a:schemeClr val="tx1"/>
                </a:solidFill>
                <a:effectLst/>
                <a:latin typeface="Tahoma" panose="020B060403050404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nb-NO" sz="1400" b="0" i="0" u="none" strike="noStrike" cap="none" normalizeH="0" baseline="0">
                  <a:ln>
                    <a:noFill/>
                  </a:ln>
                  <a:solidFill>
                    <a:schemeClr val="tx1"/>
                  </a:solidFill>
                  <a:effectLst/>
                  <a:latin typeface="Tahoma" panose="020B0604030504040204" pitchFamily="34" charset="0"/>
                </a:rPr>
                <a:t>2. Vi oppf</a:t>
              </a:r>
              <a:r>
                <a:rPr kumimoji="0" lang="en-US" altLang="nb-NO" sz="1400" b="0" i="0" u="none" strike="noStrike" cap="none" normalizeH="0" baseline="0">
                  <a:ln>
                    <a:noFill/>
                  </a:ln>
                  <a:solidFill>
                    <a:schemeClr val="tx1"/>
                  </a:solidFill>
                  <a:effectLst/>
                  <a:latin typeface="Arial" panose="020B0604020202020204" pitchFamily="34" charset="0"/>
                </a:rPr>
                <a:t>ø</a:t>
              </a:r>
              <a:r>
                <a:rPr kumimoji="0" lang="en-US" altLang="nb-NO" sz="1400" b="0" i="0" u="none" strike="noStrike" cap="none" normalizeH="0" baseline="0">
                  <a:ln>
                    <a:noFill/>
                  </a:ln>
                  <a:solidFill>
                    <a:schemeClr val="tx1"/>
                  </a:solidFill>
                  <a:effectLst/>
                  <a:latin typeface="Tahoma" panose="020B0604030504040204" pitchFamily="34" charset="0"/>
                </a:rPr>
                <a:t>rer oss</a:t>
              </a:r>
              <a:br>
                <a:rPr kumimoji="0" lang="en-US" altLang="nb-NO" sz="1400" b="0" i="0" u="none" strike="noStrike" cap="none" normalizeH="0" baseline="0">
                  <a:ln>
                    <a:noFill/>
                  </a:ln>
                  <a:solidFill>
                    <a:schemeClr val="tx1"/>
                  </a:solidFill>
                  <a:effectLst/>
                  <a:latin typeface="Tahoma" panose="020B0604030504040204" pitchFamily="34" charset="0"/>
                </a:rPr>
              </a:br>
              <a:r>
                <a:rPr kumimoji="0" lang="en-US" altLang="nb-NO" sz="1400" b="0" i="0" u="none" strike="noStrike" cap="none" normalizeH="0" baseline="0">
                  <a:ln>
                    <a:noFill/>
                  </a:ln>
                  <a:solidFill>
                    <a:schemeClr val="tx1"/>
                  </a:solidFill>
                  <a:effectLst/>
                  <a:latin typeface="Tahoma" panose="020B0604030504040204" pitchFamily="34" charset="0"/>
                </a:rPr>
                <a:t>som de forventer</a:t>
              </a:r>
            </a:p>
          </p:txBody>
        </p:sp>
        <p:sp>
          <p:nvSpPr>
            <p:cNvPr id="8" name="_s7177">
              <a:extLst>
                <a:ext uri="{FF2B5EF4-FFF2-40B4-BE49-F238E27FC236}">
                  <a16:creationId xmlns:a16="http://schemas.microsoft.com/office/drawing/2014/main" id="{92758EE9-0EF7-4690-B3DD-A157055BDFA1}"/>
                </a:ext>
              </a:extLst>
            </p:cNvPr>
            <p:cNvSpPr>
              <a:spLocks noChangeArrowheads="1"/>
            </p:cNvSpPr>
            <p:nvPr/>
          </p:nvSpPr>
          <p:spPr bwMode="auto">
            <a:xfrm>
              <a:off x="3381" y="1556"/>
              <a:ext cx="734" cy="7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en-US" altLang="nb-NO" sz="1400" b="1" i="0" u="none" strike="noStrike" cap="none" normalizeH="0" baseline="0">
                <a:ln>
                  <a:noFill/>
                </a:ln>
                <a:solidFill>
                  <a:schemeClr val="folHlink"/>
                </a:solidFill>
                <a:effectLst/>
                <a:latin typeface="Tahoma" panose="020B060403050404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nb-NO" sz="1400" b="1" i="0" u="none" strike="noStrike" cap="none" normalizeH="0" baseline="0">
                  <a:ln>
                    <a:noFill/>
                  </a:ln>
                  <a:solidFill>
                    <a:schemeClr val="folHlink"/>
                  </a:solidFill>
                  <a:effectLst/>
                  <a:latin typeface="Tahoma" panose="020B0604030504040204" pitchFamily="34" charset="0"/>
                </a:rPr>
                <a:t>3. Det er f</a:t>
              </a:r>
              <a:r>
                <a:rPr kumimoji="0" lang="en-US" altLang="nb-NO" sz="1400" b="1" i="0" u="none" strike="noStrike" cap="none" normalizeH="0" baseline="0">
                  <a:ln>
                    <a:noFill/>
                  </a:ln>
                  <a:solidFill>
                    <a:schemeClr val="folHlink"/>
                  </a:solidFill>
                  <a:effectLst/>
                  <a:latin typeface="Arial" panose="020B0604020202020204" pitchFamily="34" charset="0"/>
                </a:rPr>
                <a:t>æ</a:t>
              </a:r>
              <a:r>
                <a:rPr kumimoji="0" lang="en-US" altLang="nb-NO" sz="1400" b="1" i="0" u="none" strike="noStrike" cap="none" normalizeH="0" baseline="0">
                  <a:ln>
                    <a:noFill/>
                  </a:ln>
                  <a:solidFill>
                    <a:schemeClr val="folHlink"/>
                  </a:solidFill>
                  <a:effectLst/>
                  <a:latin typeface="Tahoma" panose="020B0604030504040204" pitchFamily="34" charset="0"/>
                </a:rPr>
                <a:t>rre tilfeller </a:t>
              </a:r>
              <a:br>
                <a:rPr kumimoji="0" lang="en-US" altLang="nb-NO" sz="1400" b="1" i="0" u="none" strike="noStrike" cap="none" normalizeH="0" baseline="0">
                  <a:ln>
                    <a:noFill/>
                  </a:ln>
                  <a:solidFill>
                    <a:schemeClr val="folHlink"/>
                  </a:solidFill>
                  <a:effectLst/>
                  <a:latin typeface="Tahoma" panose="020B0604030504040204" pitchFamily="34" charset="0"/>
                </a:rPr>
              </a:br>
              <a:r>
                <a:rPr kumimoji="0" lang="en-US" altLang="nb-NO" sz="1400" b="1" i="0" u="none" strike="noStrike" cap="none" normalizeH="0" baseline="0">
                  <a:ln>
                    <a:noFill/>
                  </a:ln>
                  <a:solidFill>
                    <a:schemeClr val="folHlink"/>
                  </a:solidFill>
                  <a:effectLst/>
                  <a:latin typeface="Tahoma" panose="020B0604030504040204" pitchFamily="34" charset="0"/>
                </a:rPr>
                <a:t>av kultursjokk</a:t>
              </a:r>
            </a:p>
          </p:txBody>
        </p:sp>
        <p:sp>
          <p:nvSpPr>
            <p:cNvPr id="9" name="Picture 10">
              <a:extLst>
                <a:ext uri="{FF2B5EF4-FFF2-40B4-BE49-F238E27FC236}">
                  <a16:creationId xmlns:a16="http://schemas.microsoft.com/office/drawing/2014/main" id="{6C4260FC-1B8F-4129-89CB-82F249772431}"/>
                </a:ext>
              </a:extLst>
            </p:cNvPr>
            <p:cNvSpPr>
              <a:spLocks noChangeAspect="1" noChangeArrowheads="1"/>
            </p:cNvSpPr>
            <p:nvPr/>
          </p:nvSpPr>
          <p:spPr bwMode="auto">
            <a:xfrm>
              <a:off x="2456" y="2038"/>
              <a:ext cx="837" cy="10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a:p>
          </p:txBody>
        </p:sp>
      </p:grpSp>
      <p:sp>
        <p:nvSpPr>
          <p:cNvPr id="180236" name="Rectangle 12">
            <a:extLst>
              <a:ext uri="{FF2B5EF4-FFF2-40B4-BE49-F238E27FC236}">
                <a16:creationId xmlns:a16="http://schemas.microsoft.com/office/drawing/2014/main" id="{6CDA48AF-7231-466C-8B46-EDF1F8A4F569}"/>
              </a:ext>
            </a:extLst>
          </p:cNvPr>
          <p:cNvSpPr>
            <a:spLocks noChangeArrowheads="1"/>
          </p:cNvSpPr>
          <p:nvPr/>
        </p:nvSpPr>
        <p:spPr bwMode="auto">
          <a:xfrm>
            <a:off x="900113" y="0"/>
            <a:ext cx="8243887" cy="1268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0000"/>
              </a:lnSpc>
              <a:spcBef>
                <a:spcPct val="0"/>
              </a:spcBef>
              <a:buFontTx/>
              <a:buNone/>
            </a:pPr>
            <a:endParaRPr lang="nb-NO" altLang="nb-NO" sz="4000">
              <a:solidFill>
                <a:schemeClr val="tx2"/>
              </a:solidFill>
            </a:endParaRPr>
          </a:p>
        </p:txBody>
      </p:sp>
      <p:pic>
        <p:nvPicPr>
          <p:cNvPr id="7180" name="Picture 14">
            <a:extLst>
              <a:ext uri="{FF2B5EF4-FFF2-40B4-BE49-F238E27FC236}">
                <a16:creationId xmlns:a16="http://schemas.microsoft.com/office/drawing/2014/main" id="{E1DD6BEC-3093-4519-B726-0264AF7BECF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1643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81" name="Rectangle 15">
            <a:extLst>
              <a:ext uri="{FF2B5EF4-FFF2-40B4-BE49-F238E27FC236}">
                <a16:creationId xmlns:a16="http://schemas.microsoft.com/office/drawing/2014/main" id="{8634BA59-9533-4027-A237-EB422A66D862}"/>
              </a:ext>
            </a:extLst>
          </p:cNvPr>
          <p:cNvSpPr>
            <a:spLocks noChangeArrowheads="1"/>
          </p:cNvSpPr>
          <p:nvPr/>
        </p:nvSpPr>
        <p:spPr bwMode="auto">
          <a:xfrm>
            <a:off x="179388" y="152400"/>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nb-NO" altLang="nb-NO" sz="5400" b="1" i="1">
                <a:solidFill>
                  <a:schemeClr val="bg1"/>
                </a:solidFill>
                <a:latin typeface="Baskerville Old Face" panose="02020602080505020303" pitchFamily="18" charset="0"/>
              </a:rPr>
              <a:t>Og på den andre siden…?</a:t>
            </a:r>
            <a:endParaRPr lang="en-US" altLang="nb-NO" sz="5400" b="1" i="1">
              <a:solidFill>
                <a:schemeClr val="bg1"/>
              </a:solidFill>
              <a:latin typeface="Baskerville Old Face" panose="02020602080505020303"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in)">
                                      <p:cBhvr>
                                        <p:cTn id="7" dur="500"/>
                                        <p:tgtEl>
                                          <p:spTgt spid="2"/>
                                        </p:tgtEl>
                                      </p:cBhvr>
                                    </p:animEffect>
                                  </p:childTnLst>
                                </p:cTn>
                              </p:par>
                              <p:par>
                                <p:cTn id="8" presetID="10" presetClass="entr" presetSubtype="0" fill="hold" grpId="0" nodeType="withEffect" nodePh="1">
                                  <p:stCondLst>
                                    <p:cond delay="0"/>
                                  </p:stCondLst>
                                  <p:endCondLst>
                                    <p:cond evt="begin" delay="0">
                                      <p:tn val="8"/>
                                    </p:cond>
                                  </p:endCondLst>
                                  <p:childTnLst>
                                    <p:set>
                                      <p:cBhvr>
                                        <p:cTn id="9" dur="1" fill="hold">
                                          <p:stCondLst>
                                            <p:cond delay="0"/>
                                          </p:stCondLst>
                                        </p:cTn>
                                        <p:tgtEl>
                                          <p:spTgt spid="180236"/>
                                        </p:tgtEl>
                                        <p:attrNameLst>
                                          <p:attrName>style.visibility</p:attrName>
                                        </p:attrNameLst>
                                      </p:cBhvr>
                                      <p:to>
                                        <p:strVal val="visible"/>
                                      </p:to>
                                    </p:set>
                                    <p:animEffect transition="in" filter="fade">
                                      <p:cBhvr>
                                        <p:cTn id="10" dur="2000"/>
                                        <p:tgtEl>
                                          <p:spTgt spid="1802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0236"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Bilde 2">
            <a:extLst>
              <a:ext uri="{FF2B5EF4-FFF2-40B4-BE49-F238E27FC236}">
                <a16:creationId xmlns:a16="http://schemas.microsoft.com/office/drawing/2014/main" id="{617F2D80-3FF5-4B85-9CC1-49D781BD9BC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400" y="0"/>
            <a:ext cx="9144000" cy="234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8067" name="Rectangle 3">
            <a:extLst>
              <a:ext uri="{FF2B5EF4-FFF2-40B4-BE49-F238E27FC236}">
                <a16:creationId xmlns:a16="http://schemas.microsoft.com/office/drawing/2014/main" id="{2E42414C-4FA1-4F9C-8D65-4EF1FA24D397}"/>
              </a:ext>
            </a:extLst>
          </p:cNvPr>
          <p:cNvSpPr>
            <a:spLocks noGrp="1" noChangeArrowheads="1"/>
          </p:cNvSpPr>
          <p:nvPr>
            <p:ph type="body" sz="half" idx="2"/>
          </p:nvPr>
        </p:nvSpPr>
        <p:spPr>
          <a:xfrm>
            <a:off x="4427538" y="2349500"/>
            <a:ext cx="4248150" cy="4508500"/>
          </a:xfrm>
        </p:spPr>
        <p:txBody>
          <a:bodyPr/>
          <a:lstStyle/>
          <a:p>
            <a:pPr eaLnBrk="1" hangingPunct="1">
              <a:lnSpc>
                <a:spcPct val="90000"/>
              </a:lnSpc>
            </a:pPr>
            <a:r>
              <a:rPr lang="en-US" altLang="nb-NO" sz="2400">
                <a:latin typeface="Baskerville Old Face" panose="02020602080505020303" pitchFamily="18" charset="0"/>
              </a:rPr>
              <a:t>Gjennom observasjon </a:t>
            </a:r>
          </a:p>
          <a:p>
            <a:pPr lvl="1" eaLnBrk="1" hangingPunct="1">
              <a:lnSpc>
                <a:spcPct val="90000"/>
              </a:lnSpc>
            </a:pPr>
            <a:r>
              <a:rPr lang="en-US" altLang="nb-NO" sz="2400">
                <a:latin typeface="Baskerville Old Face" panose="02020602080505020303" pitchFamily="18" charset="0"/>
              </a:rPr>
              <a:t>Fordeler</a:t>
            </a:r>
          </a:p>
          <a:p>
            <a:pPr lvl="1" eaLnBrk="1" hangingPunct="1">
              <a:lnSpc>
                <a:spcPct val="90000"/>
              </a:lnSpc>
            </a:pPr>
            <a:r>
              <a:rPr lang="en-US" altLang="nb-NO" sz="2400">
                <a:latin typeface="Baskerville Old Face" panose="02020602080505020303" pitchFamily="18" charset="0"/>
              </a:rPr>
              <a:t>Problemer		</a:t>
            </a:r>
          </a:p>
          <a:p>
            <a:pPr eaLnBrk="1" hangingPunct="1">
              <a:lnSpc>
                <a:spcPct val="90000"/>
              </a:lnSpc>
            </a:pPr>
            <a:r>
              <a:rPr lang="en-US" altLang="nb-NO" sz="2400">
                <a:latin typeface="Baskerville Old Face" panose="02020602080505020303" pitchFamily="18" charset="0"/>
              </a:rPr>
              <a:t>Ved å spørre dem om deres holdning og oppførsel</a:t>
            </a:r>
          </a:p>
          <a:p>
            <a:pPr lvl="1" eaLnBrk="1" hangingPunct="1">
              <a:lnSpc>
                <a:spcPct val="90000"/>
              </a:lnSpc>
            </a:pPr>
            <a:r>
              <a:rPr lang="en-US" altLang="nb-NO" sz="2400">
                <a:latin typeface="Baskerville Old Face" panose="02020602080505020303" pitchFamily="18" charset="0"/>
              </a:rPr>
              <a:t>De vet hva og hvordan</a:t>
            </a:r>
          </a:p>
          <a:p>
            <a:pPr lvl="1" eaLnBrk="1" hangingPunct="1">
              <a:lnSpc>
                <a:spcPct val="90000"/>
              </a:lnSpc>
            </a:pPr>
            <a:r>
              <a:rPr lang="en-US" altLang="nb-NO" sz="2400">
                <a:latin typeface="Baskerville Old Face" panose="02020602080505020303" pitchFamily="18" charset="0"/>
              </a:rPr>
              <a:t>Men sjelden hvorfor…</a:t>
            </a:r>
          </a:p>
          <a:p>
            <a:pPr eaLnBrk="1" hangingPunct="1">
              <a:lnSpc>
                <a:spcPct val="90000"/>
              </a:lnSpc>
            </a:pPr>
            <a:r>
              <a:rPr lang="en-US" altLang="nb-NO" sz="2400">
                <a:latin typeface="Baskerville Old Face" panose="02020602080505020303" pitchFamily="18" charset="0"/>
              </a:rPr>
              <a:t>Ved å lese/studere deres kultur </a:t>
            </a:r>
          </a:p>
          <a:p>
            <a:pPr lvl="1" eaLnBrk="1" hangingPunct="1">
              <a:lnSpc>
                <a:spcPct val="90000"/>
              </a:lnSpc>
            </a:pPr>
            <a:endParaRPr lang="nb-NO" altLang="nb-NO" sz="2400"/>
          </a:p>
        </p:txBody>
      </p:sp>
      <p:sp>
        <p:nvSpPr>
          <p:cNvPr id="88068" name="Rectangle 6">
            <a:extLst>
              <a:ext uri="{FF2B5EF4-FFF2-40B4-BE49-F238E27FC236}">
                <a16:creationId xmlns:a16="http://schemas.microsoft.com/office/drawing/2014/main" id="{09DD96C6-1081-4DB7-9AA6-E015911365EA}"/>
              </a:ext>
            </a:extLst>
          </p:cNvPr>
          <p:cNvSpPr>
            <a:spLocks noChangeArrowheads="1"/>
          </p:cNvSpPr>
          <p:nvPr/>
        </p:nvSpPr>
        <p:spPr bwMode="auto">
          <a:xfrm>
            <a:off x="0" y="641350"/>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nb-NO" altLang="nb-NO" sz="5400" b="1" i="1">
                <a:solidFill>
                  <a:schemeClr val="bg1"/>
                </a:solidFill>
                <a:latin typeface="Baskerville Old Face" panose="02020602080505020303" pitchFamily="18" charset="0"/>
              </a:rPr>
              <a:t>Måter for å forstå kulturen</a:t>
            </a:r>
            <a:endParaRPr lang="en-US" altLang="nb-NO" sz="5400" b="1" i="1">
              <a:solidFill>
                <a:schemeClr val="bg1"/>
              </a:solidFill>
              <a:latin typeface="Baskerville Old Face" panose="02020602080505020303" pitchFamily="18" charset="0"/>
            </a:endParaRPr>
          </a:p>
        </p:txBody>
      </p:sp>
      <p:pic>
        <p:nvPicPr>
          <p:cNvPr id="88069" name="Plassholder for bilde på nett 6" descr="Et bilde som inneholder militær uniform, utendørs, person, bygning&#10;&#10;Beskrivelse som er generert med svært høy visshet">
            <a:extLst>
              <a:ext uri="{FF2B5EF4-FFF2-40B4-BE49-F238E27FC236}">
                <a16:creationId xmlns:a16="http://schemas.microsoft.com/office/drawing/2014/main" id="{9DC867D4-76B8-4A06-8E25-80E4D087C1C9}"/>
              </a:ext>
            </a:extLst>
          </p:cNvPr>
          <p:cNvPicPr>
            <a:picLocks noGrp="1" noChangeAspect="1" noChangeArrowheads="1"/>
          </p:cNvPicPr>
          <p:nvPr>
            <p:ph type="clipArt" sz="half" idx="1"/>
          </p:nvPr>
        </p:nvPicPr>
        <p:blipFill>
          <a:blip r:embed="rId4">
            <a:extLst>
              <a:ext uri="{28A0092B-C50C-407E-A947-70E740481C1C}">
                <a14:useLocalDpi xmlns:a14="http://schemas.microsoft.com/office/drawing/2010/main" val="0"/>
              </a:ext>
            </a:extLst>
          </a:blip>
          <a:srcRect/>
          <a:stretch>
            <a:fillRect/>
          </a:stretch>
        </p:blipFill>
        <p:spPr>
          <a:xfrm>
            <a:off x="217488" y="2894013"/>
            <a:ext cx="4038600" cy="2695575"/>
          </a:xfrm>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Bilde 2">
            <a:extLst>
              <a:ext uri="{FF2B5EF4-FFF2-40B4-BE49-F238E27FC236}">
                <a16:creationId xmlns:a16="http://schemas.microsoft.com/office/drawing/2014/main" id="{6350F8A4-D563-47D8-84F7-8498D93DF41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225" y="0"/>
            <a:ext cx="9166225" cy="2205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0115" name="Rectangle 3">
            <a:extLst>
              <a:ext uri="{FF2B5EF4-FFF2-40B4-BE49-F238E27FC236}">
                <a16:creationId xmlns:a16="http://schemas.microsoft.com/office/drawing/2014/main" id="{B1DE6869-6ED1-4A27-993C-CEA9D39E2381}"/>
              </a:ext>
            </a:extLst>
          </p:cNvPr>
          <p:cNvSpPr>
            <a:spLocks noGrp="1" noChangeArrowheads="1"/>
          </p:cNvSpPr>
          <p:nvPr>
            <p:ph type="body" sz="half" idx="1"/>
          </p:nvPr>
        </p:nvSpPr>
        <p:spPr>
          <a:xfrm>
            <a:off x="522288" y="2205038"/>
            <a:ext cx="4043362" cy="3992562"/>
          </a:xfrm>
        </p:spPr>
        <p:txBody>
          <a:bodyPr/>
          <a:lstStyle/>
          <a:p>
            <a:pPr eaLnBrk="1" hangingPunct="1"/>
            <a:r>
              <a:rPr lang="en-US" altLang="nb-NO" sz="2400"/>
              <a:t>Tid vs. eventorientert</a:t>
            </a:r>
          </a:p>
          <a:p>
            <a:pPr eaLnBrk="1" hangingPunct="1"/>
            <a:r>
              <a:rPr lang="en-US" altLang="nb-NO" sz="2400"/>
              <a:t>Menneske vs. oppgaveorientert</a:t>
            </a:r>
          </a:p>
          <a:p>
            <a:pPr eaLnBrk="1" hangingPunct="1"/>
            <a:r>
              <a:rPr lang="en-US" altLang="nb-NO" sz="2400"/>
              <a:t>Kollektivisme vs. individualisme</a:t>
            </a:r>
          </a:p>
          <a:p>
            <a:pPr eaLnBrk="1" hangingPunct="1"/>
            <a:r>
              <a:rPr lang="en-US" altLang="nb-NO" sz="2400"/>
              <a:t>Krise vs. non-kriseorientert</a:t>
            </a:r>
          </a:p>
          <a:p>
            <a:pPr eaLnBrk="1" hangingPunct="1"/>
            <a:r>
              <a:rPr lang="en-US" altLang="nb-NO" sz="2400"/>
              <a:t>Direkt vs. indirekt kommunikasjon</a:t>
            </a:r>
          </a:p>
          <a:p>
            <a:pPr eaLnBrk="1" hangingPunct="1"/>
            <a:r>
              <a:rPr lang="en-US" altLang="nb-NO" sz="2400"/>
              <a:t>Spontan eller planlagt gjestfrihet</a:t>
            </a:r>
          </a:p>
          <a:p>
            <a:pPr eaLnBrk="1" hangingPunct="1">
              <a:buFontTx/>
              <a:buNone/>
            </a:pPr>
            <a:endParaRPr lang="en-US" altLang="nb-NO" sz="2400"/>
          </a:p>
          <a:p>
            <a:pPr eaLnBrk="1" hangingPunct="1"/>
            <a:endParaRPr lang="en-US" altLang="nb-NO" sz="2400"/>
          </a:p>
        </p:txBody>
      </p:sp>
      <p:pic>
        <p:nvPicPr>
          <p:cNvPr id="183300" name="Picture 4">
            <a:extLst>
              <a:ext uri="{FF2B5EF4-FFF2-40B4-BE49-F238E27FC236}">
                <a16:creationId xmlns:a16="http://schemas.microsoft.com/office/drawing/2014/main" id="{B35C86B1-824E-4B16-84D0-4E8502A3C306}"/>
              </a:ext>
            </a:extLst>
          </p:cNvPr>
          <p:cNvPicPr>
            <a:picLocks noGrp="1" noChangeAspect="1" noChangeArrowheads="1"/>
          </p:cNvPicPr>
          <p:nvPr>
            <p:ph sz="half" idx="2"/>
          </p:nvPr>
        </p:nvPicPr>
        <p:blipFill>
          <a:blip r:embed="rId5">
            <a:extLst>
              <a:ext uri="{28A0092B-C50C-407E-A947-70E740481C1C}">
                <a14:useLocalDpi xmlns:a14="http://schemas.microsoft.com/office/drawing/2010/main" val="0"/>
              </a:ext>
            </a:extLst>
          </a:blip>
          <a:srcRect/>
          <a:stretch>
            <a:fillRect/>
          </a:stretch>
        </p:blipFill>
        <p:spPr>
          <a:xfrm>
            <a:off x="4572000" y="2492375"/>
            <a:ext cx="4343400" cy="3417888"/>
          </a:xfrm>
        </p:spPr>
      </p:pic>
      <p:sp>
        <p:nvSpPr>
          <p:cNvPr id="92166" name="Rectangle 6">
            <a:extLst>
              <a:ext uri="{FF2B5EF4-FFF2-40B4-BE49-F238E27FC236}">
                <a16:creationId xmlns:a16="http://schemas.microsoft.com/office/drawing/2014/main" id="{74E4E13F-5AB8-495E-B5B5-184A653DD7B5}"/>
              </a:ext>
            </a:extLst>
          </p:cNvPr>
          <p:cNvSpPr>
            <a:spLocks noChangeArrowheads="1"/>
          </p:cNvSpPr>
          <p:nvPr/>
        </p:nvSpPr>
        <p:spPr bwMode="auto">
          <a:xfrm>
            <a:off x="47625" y="15875"/>
            <a:ext cx="9036050" cy="1431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defRPr/>
            </a:pPr>
            <a:r>
              <a:rPr lang="nb-NO" altLang="nb-NO" b="1" i="1" dirty="0">
                <a:solidFill>
                  <a:schemeClr val="tx1">
                    <a:lumMod val="95000"/>
                    <a:lumOff val="5000"/>
                  </a:schemeClr>
                </a:solidFill>
                <a:latin typeface="Calibri" panose="020F0502020204030204" pitchFamily="34" charset="0"/>
              </a:rPr>
              <a:t>Forskjellige kulturelle verdier som </a:t>
            </a:r>
            <a:br>
              <a:rPr lang="nb-NO" altLang="nb-NO" b="1" i="1" dirty="0">
                <a:solidFill>
                  <a:schemeClr val="tx1">
                    <a:lumMod val="95000"/>
                    <a:lumOff val="5000"/>
                  </a:schemeClr>
                </a:solidFill>
                <a:latin typeface="Calibri" panose="020F0502020204030204" pitchFamily="34" charset="0"/>
              </a:rPr>
            </a:br>
            <a:r>
              <a:rPr lang="nb-NO" altLang="nb-NO" b="1" i="1" dirty="0">
                <a:solidFill>
                  <a:schemeClr val="tx1">
                    <a:lumMod val="95000"/>
                    <a:lumOff val="5000"/>
                  </a:schemeClr>
                </a:solidFill>
                <a:latin typeface="Calibri" panose="020F0502020204030204" pitchFamily="34" charset="0"/>
              </a:rPr>
              <a:t>kan skaper kultursjokk</a:t>
            </a:r>
            <a:endParaRPr lang="en-US" altLang="nb-NO" b="1" i="1" dirty="0">
              <a:solidFill>
                <a:schemeClr val="tx1">
                  <a:lumMod val="95000"/>
                  <a:lumOff val="5000"/>
                </a:schemeClr>
              </a:solidFill>
              <a:latin typeface="Calibri" panose="020F050202020403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183300">
                                            <p:bg/>
                                          </p:spTgt>
                                        </p:tgtEl>
                                        <p:attrNameLst>
                                          <p:attrName>style.visibility</p:attrName>
                                        </p:attrNameLst>
                                      </p:cBhvr>
                                      <p:to>
                                        <p:strVal val="visible"/>
                                      </p:to>
                                    </p:set>
                                    <p:anim calcmode="lin" valueType="num">
                                      <p:cBhvr>
                                        <p:cTn id="7" dur="500" fill="hold"/>
                                        <p:tgtEl>
                                          <p:spTgt spid="183300">
                                            <p:bg/>
                                          </p:spTgt>
                                        </p:tgtEl>
                                        <p:attrNameLst>
                                          <p:attrName>ppt_w</p:attrName>
                                        </p:attrNameLst>
                                      </p:cBhvr>
                                      <p:tavLst>
                                        <p:tav tm="0">
                                          <p:val>
                                            <p:fltVal val="0"/>
                                          </p:val>
                                        </p:tav>
                                        <p:tav tm="100000">
                                          <p:val>
                                            <p:strVal val="#ppt_w"/>
                                          </p:val>
                                        </p:tav>
                                      </p:tavLst>
                                    </p:anim>
                                    <p:anim calcmode="lin" valueType="num">
                                      <p:cBhvr>
                                        <p:cTn id="8" dur="500" fill="hold"/>
                                        <p:tgtEl>
                                          <p:spTgt spid="183300">
                                            <p:bg/>
                                          </p:spTgt>
                                        </p:tgtEl>
                                        <p:attrNameLst>
                                          <p:attrName>ppt_h</p:attrName>
                                        </p:attrNameLst>
                                      </p:cBhvr>
                                      <p:tavLst>
                                        <p:tav tm="0">
                                          <p:val>
                                            <p:fltVal val="0"/>
                                          </p:val>
                                        </p:tav>
                                        <p:tav tm="100000">
                                          <p:val>
                                            <p:strVal val="#ppt_h"/>
                                          </p:val>
                                        </p:tav>
                                      </p:tavLst>
                                    </p:anim>
                                  </p:childTnLst>
                                </p:cTn>
                              </p:par>
                              <p:par>
                                <p:cTn id="9" presetID="4" presetClass="entr" presetSubtype="32" fill="hold" nodeType="withEffect">
                                  <p:stCondLst>
                                    <p:cond delay="0"/>
                                  </p:stCondLst>
                                  <p:childTnLst>
                                    <p:set>
                                      <p:cBhvr>
                                        <p:cTn id="10" dur="1" fill="hold">
                                          <p:stCondLst>
                                            <p:cond delay="0"/>
                                          </p:stCondLst>
                                        </p:cTn>
                                        <p:tgtEl>
                                          <p:spTgt spid="183300"/>
                                        </p:tgtEl>
                                        <p:attrNameLst>
                                          <p:attrName>style.visibility</p:attrName>
                                        </p:attrNameLst>
                                      </p:cBhvr>
                                      <p:to>
                                        <p:strVal val="visible"/>
                                      </p:to>
                                    </p:set>
                                    <p:animEffect transition="in" filter="box(out)">
                                      <p:cBhvr>
                                        <p:cTn id="11" dur="500"/>
                                        <p:tgtEl>
                                          <p:spTgt spid="183300"/>
                                        </p:tgtEl>
                                      </p:cBhvr>
                                    </p:animEffect>
                                  </p:childTnLst>
                                  <p:subTnLst>
                                    <p:audio>
                                      <p:cMediaNode>
                                        <p:cTn display="0" masterRel="sameClick">
                                          <p:stCondLst>
                                            <p:cond evt="begin" delay="0">
                                              <p:tn val="9"/>
                                            </p:cond>
                                          </p:stCondLst>
                                          <p:endCondLst>
                                            <p:cond evt="onStopAudio" delay="0">
                                              <p:tgtEl>
                                                <p:sldTgt/>
                                              </p:tgtEl>
                                            </p:cond>
                                          </p:endCondLst>
                                        </p:cTn>
                                        <p:tgtEl>
                                          <p:sndTgt r:embed="rId3"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3300" grpId="0" build="p"/>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Bilde 2">
            <a:extLst>
              <a:ext uri="{FF2B5EF4-FFF2-40B4-BE49-F238E27FC236}">
                <a16:creationId xmlns:a16="http://schemas.microsoft.com/office/drawing/2014/main" id="{DE238DDF-F0E4-4309-9411-B238B1D0758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225" y="0"/>
            <a:ext cx="9166225"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163" name="Rectangle 3">
            <a:extLst>
              <a:ext uri="{FF2B5EF4-FFF2-40B4-BE49-F238E27FC236}">
                <a16:creationId xmlns:a16="http://schemas.microsoft.com/office/drawing/2014/main" id="{54794C7C-1C2C-4CF0-A080-956EE1A0BB52}"/>
              </a:ext>
            </a:extLst>
          </p:cNvPr>
          <p:cNvSpPr>
            <a:spLocks noGrp="1" noChangeArrowheads="1"/>
          </p:cNvSpPr>
          <p:nvPr>
            <p:ph type="body" sz="half" idx="2"/>
          </p:nvPr>
        </p:nvSpPr>
        <p:spPr>
          <a:xfrm>
            <a:off x="4106863" y="1731963"/>
            <a:ext cx="4706937" cy="3749675"/>
          </a:xfrm>
        </p:spPr>
        <p:txBody>
          <a:bodyPr/>
          <a:lstStyle/>
          <a:p>
            <a:pPr eaLnBrk="1" hangingPunct="1"/>
            <a:r>
              <a:rPr lang="en-GB" altLang="nb-NO" sz="2400"/>
              <a:t>Fleksibilitet</a:t>
            </a:r>
          </a:p>
          <a:p>
            <a:pPr eaLnBrk="1" hangingPunct="1"/>
            <a:r>
              <a:rPr lang="en-GB" altLang="nb-NO" sz="2400"/>
              <a:t>Tilpasningsevne</a:t>
            </a:r>
          </a:p>
          <a:p>
            <a:pPr eaLnBrk="1" hangingPunct="1"/>
            <a:r>
              <a:rPr lang="en-GB" altLang="nb-NO" sz="2400"/>
              <a:t>Sans for humor</a:t>
            </a:r>
          </a:p>
          <a:p>
            <a:pPr eaLnBrk="1" hangingPunct="1"/>
            <a:r>
              <a:rPr lang="en-GB" altLang="nb-NO" sz="2400"/>
              <a:t>Varm i menneskelige relasjoner</a:t>
            </a:r>
          </a:p>
          <a:p>
            <a:pPr eaLnBrk="1" hangingPunct="1"/>
            <a:r>
              <a:rPr lang="en-GB" altLang="nb-NO" sz="2400"/>
              <a:t>Toleranse </a:t>
            </a:r>
          </a:p>
          <a:p>
            <a:pPr eaLnBrk="1" hangingPunct="1"/>
            <a:r>
              <a:rPr lang="en-GB" altLang="nb-NO" sz="2400"/>
              <a:t>Ikke-dømmende</a:t>
            </a:r>
          </a:p>
          <a:p>
            <a:pPr eaLnBrk="1" hangingPunct="1"/>
            <a:r>
              <a:rPr lang="en-GB" altLang="nb-NO" sz="2400"/>
              <a:t>Nysgjerrighet og oppmerksom</a:t>
            </a:r>
            <a:endParaRPr lang="en-US" altLang="nb-NO" sz="2400"/>
          </a:p>
          <a:p>
            <a:pPr eaLnBrk="1" hangingPunct="1"/>
            <a:endParaRPr lang="en-US" altLang="nb-NO" sz="2400"/>
          </a:p>
          <a:p>
            <a:pPr eaLnBrk="1" hangingPunct="1"/>
            <a:endParaRPr lang="en-US" altLang="nb-NO" sz="2400"/>
          </a:p>
        </p:txBody>
      </p:sp>
      <p:graphicFrame>
        <p:nvGraphicFramePr>
          <p:cNvPr id="185348" name="Object 4">
            <a:extLst>
              <a:ext uri="{FF2B5EF4-FFF2-40B4-BE49-F238E27FC236}">
                <a16:creationId xmlns:a16="http://schemas.microsoft.com/office/drawing/2014/main" id="{379A141C-5B7C-4FD9-93F8-49B33A47D99B}"/>
              </a:ext>
            </a:extLst>
          </p:cNvPr>
          <p:cNvGraphicFramePr>
            <a:graphicFrameLocks noGrp="1" noChangeAspect="1"/>
          </p:cNvGraphicFramePr>
          <p:nvPr>
            <p:ph sz="half" idx="1"/>
          </p:nvPr>
        </p:nvGraphicFramePr>
        <p:xfrm>
          <a:off x="323850" y="1700213"/>
          <a:ext cx="3127375" cy="4749800"/>
        </p:xfrm>
        <a:graphic>
          <a:graphicData uri="http://schemas.openxmlformats.org/presentationml/2006/ole">
            <mc:AlternateContent xmlns:mc="http://schemas.openxmlformats.org/markup-compatibility/2006">
              <mc:Choice xmlns:v="urn:schemas-microsoft-com:vml" Requires="v">
                <p:oleObj spid="_x0000_s101377" name="Clip" r:id="rId5" imgW="2629267" imgH="3990476" progId="MS_ClipArt_Gallery.5">
                  <p:embed/>
                </p:oleObj>
              </mc:Choice>
              <mc:Fallback>
                <p:oleObj name="Clip" r:id="rId5" imgW="2629267" imgH="3990476" progId="MS_ClipArt_Gallery.5">
                  <p:embed/>
                  <p:pic>
                    <p:nvPicPr>
                      <p:cNvPr id="185348" name="Object 4">
                        <a:extLst>
                          <a:ext uri="{FF2B5EF4-FFF2-40B4-BE49-F238E27FC236}">
                            <a16:creationId xmlns:a16="http://schemas.microsoft.com/office/drawing/2014/main" id="{379A141C-5B7C-4FD9-93F8-49B33A47D99B}"/>
                          </a:ext>
                        </a:extLst>
                      </p:cNvPr>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23850" y="1700213"/>
                        <a:ext cx="3127375" cy="4749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sp>
        <p:nvSpPr>
          <p:cNvPr id="94214" name="Rectangle 6">
            <a:extLst>
              <a:ext uri="{FF2B5EF4-FFF2-40B4-BE49-F238E27FC236}">
                <a16:creationId xmlns:a16="http://schemas.microsoft.com/office/drawing/2014/main" id="{AB447111-19FB-4E8E-9FD8-3158F90AD5A8}"/>
              </a:ext>
            </a:extLst>
          </p:cNvPr>
          <p:cNvSpPr>
            <a:spLocks noChangeArrowheads="1"/>
          </p:cNvSpPr>
          <p:nvPr/>
        </p:nvSpPr>
        <p:spPr bwMode="auto">
          <a:xfrm>
            <a:off x="169863" y="260350"/>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defRPr/>
            </a:pPr>
            <a:r>
              <a:rPr lang="nb-NO" altLang="nb-NO" sz="4000" b="1" i="1" dirty="0">
                <a:solidFill>
                  <a:schemeClr val="tx1">
                    <a:lumMod val="95000"/>
                    <a:lumOff val="5000"/>
                  </a:schemeClr>
                </a:solidFill>
                <a:latin typeface="Baskerville Old Face" panose="02020602080505020303" pitchFamily="18" charset="0"/>
              </a:rPr>
              <a:t>Ferdigheter som vil hjelpe for tilpasning</a:t>
            </a:r>
            <a:endParaRPr lang="en-US" altLang="nb-NO" sz="4000" b="1" i="1" dirty="0">
              <a:solidFill>
                <a:schemeClr val="tx1">
                  <a:lumMod val="95000"/>
                  <a:lumOff val="5000"/>
                </a:schemeClr>
              </a:solidFill>
              <a:latin typeface="Baskerville Old Face" panose="02020602080505020303"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185348">
                                            <p:bg/>
                                          </p:spTgt>
                                        </p:tgtEl>
                                        <p:attrNameLst>
                                          <p:attrName>style.visibility</p:attrName>
                                        </p:attrNameLst>
                                      </p:cBhvr>
                                      <p:to>
                                        <p:strVal val="visible"/>
                                      </p:to>
                                    </p:set>
                                    <p:anim calcmode="lin" valueType="num">
                                      <p:cBhvr>
                                        <p:cTn id="7" dur="500" fill="hold"/>
                                        <p:tgtEl>
                                          <p:spTgt spid="185348">
                                            <p:bg/>
                                          </p:spTgt>
                                        </p:tgtEl>
                                        <p:attrNameLst>
                                          <p:attrName>ppt_w</p:attrName>
                                        </p:attrNameLst>
                                      </p:cBhvr>
                                      <p:tavLst>
                                        <p:tav tm="0">
                                          <p:val>
                                            <p:fltVal val="0"/>
                                          </p:val>
                                        </p:tav>
                                        <p:tav tm="100000">
                                          <p:val>
                                            <p:strVal val="#ppt_w"/>
                                          </p:val>
                                        </p:tav>
                                      </p:tavLst>
                                    </p:anim>
                                    <p:anim calcmode="lin" valueType="num">
                                      <p:cBhvr>
                                        <p:cTn id="8" dur="500" fill="hold"/>
                                        <p:tgtEl>
                                          <p:spTgt spid="185348">
                                            <p:bg/>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5348" grpId="0" build="p"/>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Bilde 2">
            <a:extLst>
              <a:ext uri="{FF2B5EF4-FFF2-40B4-BE49-F238E27FC236}">
                <a16:creationId xmlns:a16="http://schemas.microsoft.com/office/drawing/2014/main" id="{D79B90BF-6F9C-467E-B0D8-AC5E50E63A0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4211" name="Rectangle 3">
            <a:extLst>
              <a:ext uri="{FF2B5EF4-FFF2-40B4-BE49-F238E27FC236}">
                <a16:creationId xmlns:a16="http://schemas.microsoft.com/office/drawing/2014/main" id="{EC8EAD33-B406-4348-A032-BCD801111C72}"/>
              </a:ext>
            </a:extLst>
          </p:cNvPr>
          <p:cNvSpPr>
            <a:spLocks noChangeArrowheads="1"/>
          </p:cNvSpPr>
          <p:nvPr/>
        </p:nvSpPr>
        <p:spPr bwMode="auto">
          <a:xfrm>
            <a:off x="158750" y="14938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nb-NO" altLang="nb-NO" sz="4000" b="1" i="1">
                <a:solidFill>
                  <a:schemeClr val="bg1"/>
                </a:solidFill>
                <a:latin typeface="Calibri" panose="020F0502020204030204" pitchFamily="34" charset="0"/>
              </a:rPr>
              <a:t>Kan man unngå det?</a:t>
            </a:r>
            <a:endParaRPr lang="en-US" altLang="nb-NO" sz="4000" b="1" i="1">
              <a:solidFill>
                <a:schemeClr val="bg1"/>
              </a:solidFill>
              <a:latin typeface="Calibri" panose="020F0502020204030204" pitchFamily="34" charset="0"/>
            </a:endParaRPr>
          </a:p>
        </p:txBody>
      </p:sp>
      <p:sp>
        <p:nvSpPr>
          <p:cNvPr id="94212" name="Rectangle 4">
            <a:extLst>
              <a:ext uri="{FF2B5EF4-FFF2-40B4-BE49-F238E27FC236}">
                <a16:creationId xmlns:a16="http://schemas.microsoft.com/office/drawing/2014/main" id="{9583105F-A641-4C92-B963-B05AC86A7BDA}"/>
              </a:ext>
            </a:extLst>
          </p:cNvPr>
          <p:cNvSpPr>
            <a:spLocks noChangeArrowheads="1"/>
          </p:cNvSpPr>
          <p:nvPr/>
        </p:nvSpPr>
        <p:spPr bwMode="auto">
          <a:xfrm>
            <a:off x="323850" y="2852738"/>
            <a:ext cx="8569325" cy="854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defRPr>
                <a:solidFill>
                  <a:schemeClr val="tx1"/>
                </a:solidFill>
                <a:latin typeface="Arial" panose="020B0604020202020204" pitchFamily="34" charset="0"/>
              </a:defRPr>
            </a:lvl1pPr>
            <a:lvl2pPr marL="800100" indent="-342900">
              <a:defRPr>
                <a:solidFill>
                  <a:schemeClr val="tx1"/>
                </a:solidFill>
                <a:latin typeface="Arial" panose="020B0604020202020204" pitchFamily="34" charset="0"/>
              </a:defRPr>
            </a:lvl2pPr>
            <a:lvl3pPr marL="1257300" indent="-342900">
              <a:defRPr>
                <a:solidFill>
                  <a:schemeClr val="tx1"/>
                </a:solidFill>
                <a:latin typeface="Arial" panose="020B0604020202020204" pitchFamily="34" charset="0"/>
              </a:defRPr>
            </a:lvl3pPr>
            <a:lvl4pPr marL="1714500" indent="-342900">
              <a:defRPr>
                <a:solidFill>
                  <a:schemeClr val="tx1"/>
                </a:solidFill>
                <a:latin typeface="Arial" panose="020B0604020202020204" pitchFamily="34" charset="0"/>
              </a:defRPr>
            </a:lvl4pPr>
            <a:lvl5pPr marL="2171700" indent="-342900">
              <a:defRPr>
                <a:solidFill>
                  <a:schemeClr val="tx1"/>
                </a:solidFill>
                <a:latin typeface="Arial" panose="020B0604020202020204" pitchFamily="34" charset="0"/>
              </a:defRPr>
            </a:lvl5pPr>
            <a:lvl6pPr marL="2628900" indent="-342900" eaLnBrk="0" fontAlgn="base" hangingPunct="0">
              <a:spcBef>
                <a:spcPct val="0"/>
              </a:spcBef>
              <a:spcAft>
                <a:spcPct val="0"/>
              </a:spcAft>
              <a:defRPr>
                <a:solidFill>
                  <a:schemeClr val="tx1"/>
                </a:solidFill>
                <a:latin typeface="Arial" panose="020B0604020202020204" pitchFamily="34" charset="0"/>
              </a:defRPr>
            </a:lvl6pPr>
            <a:lvl7pPr marL="3086100" indent="-342900" eaLnBrk="0" fontAlgn="base" hangingPunct="0">
              <a:spcBef>
                <a:spcPct val="0"/>
              </a:spcBef>
              <a:spcAft>
                <a:spcPct val="0"/>
              </a:spcAft>
              <a:defRPr>
                <a:solidFill>
                  <a:schemeClr val="tx1"/>
                </a:solidFill>
                <a:latin typeface="Arial" panose="020B0604020202020204" pitchFamily="34" charset="0"/>
              </a:defRPr>
            </a:lvl7pPr>
            <a:lvl8pPr marL="3543300" indent="-342900" eaLnBrk="0" fontAlgn="base" hangingPunct="0">
              <a:spcBef>
                <a:spcPct val="0"/>
              </a:spcBef>
              <a:spcAft>
                <a:spcPct val="0"/>
              </a:spcAft>
              <a:defRPr>
                <a:solidFill>
                  <a:schemeClr val="tx1"/>
                </a:solidFill>
                <a:latin typeface="Arial" panose="020B0604020202020204" pitchFamily="34" charset="0"/>
              </a:defRPr>
            </a:lvl8pPr>
            <a:lvl9pPr marL="4000500" indent="-342900" eaLnBrk="0" fontAlgn="base" hangingPunct="0">
              <a:spcBef>
                <a:spcPct val="0"/>
              </a:spcBef>
              <a:spcAft>
                <a:spcPct val="0"/>
              </a:spcAft>
              <a:defRPr>
                <a:solidFill>
                  <a:schemeClr val="tx1"/>
                </a:solidFill>
                <a:latin typeface="Arial" panose="020B0604020202020204" pitchFamily="34" charset="0"/>
              </a:defRPr>
            </a:lvl9pPr>
          </a:lstStyle>
          <a:p>
            <a:r>
              <a:rPr lang="nb-NO" altLang="nb-NO" sz="2500"/>
              <a:t>NEI! </a:t>
            </a:r>
          </a:p>
          <a:p>
            <a:r>
              <a:rPr lang="nb-NO" altLang="nb-NO" sz="2500"/>
              <a:t>Men graden av ubehag og komplikasjoner kan minskes.  </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Bilde 2">
            <a:extLst>
              <a:ext uri="{FF2B5EF4-FFF2-40B4-BE49-F238E27FC236}">
                <a16:creationId xmlns:a16="http://schemas.microsoft.com/office/drawing/2014/main" id="{13A94AD0-F18E-42F1-AB11-A6A142ACEBA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0163"/>
            <a:ext cx="9144000" cy="3459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6259" name="Rectangle 3">
            <a:extLst>
              <a:ext uri="{FF2B5EF4-FFF2-40B4-BE49-F238E27FC236}">
                <a16:creationId xmlns:a16="http://schemas.microsoft.com/office/drawing/2014/main" id="{FF7F40A5-7ECC-409D-827F-B0368791B3EB}"/>
              </a:ext>
            </a:extLst>
          </p:cNvPr>
          <p:cNvSpPr>
            <a:spLocks noChangeArrowheads="1"/>
          </p:cNvSpPr>
          <p:nvPr/>
        </p:nvSpPr>
        <p:spPr bwMode="auto">
          <a:xfrm>
            <a:off x="158750" y="14938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nb-NO" altLang="nb-NO" sz="4000" b="1" i="1">
                <a:solidFill>
                  <a:schemeClr val="bg1"/>
                </a:solidFill>
                <a:latin typeface="Calibri" panose="020F0502020204030204" pitchFamily="34" charset="0"/>
              </a:rPr>
              <a:t>Kan man unngå det?</a:t>
            </a:r>
            <a:endParaRPr lang="en-US" altLang="nb-NO" sz="4000" b="1" i="1">
              <a:solidFill>
                <a:schemeClr val="bg1"/>
              </a:solidFill>
              <a:latin typeface="Calibri" panose="020F0502020204030204" pitchFamily="34" charset="0"/>
            </a:endParaRPr>
          </a:p>
        </p:txBody>
      </p:sp>
      <p:sp>
        <p:nvSpPr>
          <p:cNvPr id="96260" name="Rectangle 4">
            <a:extLst>
              <a:ext uri="{FF2B5EF4-FFF2-40B4-BE49-F238E27FC236}">
                <a16:creationId xmlns:a16="http://schemas.microsoft.com/office/drawing/2014/main" id="{47EBCC4B-412E-447C-AFF5-769B2F81B39C}"/>
              </a:ext>
            </a:extLst>
          </p:cNvPr>
          <p:cNvSpPr>
            <a:spLocks noChangeArrowheads="1"/>
          </p:cNvSpPr>
          <p:nvPr/>
        </p:nvSpPr>
        <p:spPr bwMode="auto">
          <a:xfrm>
            <a:off x="323850" y="2852738"/>
            <a:ext cx="5040313" cy="2533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defRPr>
                <a:solidFill>
                  <a:schemeClr val="tx1"/>
                </a:solidFill>
                <a:latin typeface="Arial" panose="020B0604020202020204" pitchFamily="34" charset="0"/>
              </a:defRPr>
            </a:lvl1pPr>
            <a:lvl2pPr marL="800100" indent="-342900">
              <a:defRPr>
                <a:solidFill>
                  <a:schemeClr val="tx1"/>
                </a:solidFill>
                <a:latin typeface="Arial" panose="020B0604020202020204" pitchFamily="34" charset="0"/>
              </a:defRPr>
            </a:lvl2pPr>
            <a:lvl3pPr marL="1257300" indent="-342900">
              <a:defRPr>
                <a:solidFill>
                  <a:schemeClr val="tx1"/>
                </a:solidFill>
                <a:latin typeface="Arial" panose="020B0604020202020204" pitchFamily="34" charset="0"/>
              </a:defRPr>
            </a:lvl3pPr>
            <a:lvl4pPr marL="1714500" indent="-342900">
              <a:defRPr>
                <a:solidFill>
                  <a:schemeClr val="tx1"/>
                </a:solidFill>
                <a:latin typeface="Arial" panose="020B0604020202020204" pitchFamily="34" charset="0"/>
              </a:defRPr>
            </a:lvl4pPr>
            <a:lvl5pPr marL="2171700" indent="-342900">
              <a:defRPr>
                <a:solidFill>
                  <a:schemeClr val="tx1"/>
                </a:solidFill>
                <a:latin typeface="Arial" panose="020B0604020202020204" pitchFamily="34" charset="0"/>
              </a:defRPr>
            </a:lvl5pPr>
            <a:lvl6pPr marL="2628900" indent="-342900" eaLnBrk="0" fontAlgn="base" hangingPunct="0">
              <a:spcBef>
                <a:spcPct val="0"/>
              </a:spcBef>
              <a:spcAft>
                <a:spcPct val="0"/>
              </a:spcAft>
              <a:defRPr>
                <a:solidFill>
                  <a:schemeClr val="tx1"/>
                </a:solidFill>
                <a:latin typeface="Arial" panose="020B0604020202020204" pitchFamily="34" charset="0"/>
              </a:defRPr>
            </a:lvl6pPr>
            <a:lvl7pPr marL="3086100" indent="-342900" eaLnBrk="0" fontAlgn="base" hangingPunct="0">
              <a:spcBef>
                <a:spcPct val="0"/>
              </a:spcBef>
              <a:spcAft>
                <a:spcPct val="0"/>
              </a:spcAft>
              <a:defRPr>
                <a:solidFill>
                  <a:schemeClr val="tx1"/>
                </a:solidFill>
                <a:latin typeface="Arial" panose="020B0604020202020204" pitchFamily="34" charset="0"/>
              </a:defRPr>
            </a:lvl7pPr>
            <a:lvl8pPr marL="3543300" indent="-342900" eaLnBrk="0" fontAlgn="base" hangingPunct="0">
              <a:spcBef>
                <a:spcPct val="0"/>
              </a:spcBef>
              <a:spcAft>
                <a:spcPct val="0"/>
              </a:spcAft>
              <a:defRPr>
                <a:solidFill>
                  <a:schemeClr val="tx1"/>
                </a:solidFill>
                <a:latin typeface="Arial" panose="020B0604020202020204" pitchFamily="34" charset="0"/>
              </a:defRPr>
            </a:lvl8pPr>
            <a:lvl9pPr marL="4000500" indent="-342900" eaLnBrk="0" fontAlgn="base" hangingPunct="0">
              <a:spcBef>
                <a:spcPct val="0"/>
              </a:spcBef>
              <a:spcAft>
                <a:spcPct val="0"/>
              </a:spcAft>
              <a:defRPr>
                <a:solidFill>
                  <a:schemeClr val="tx1"/>
                </a:solidFill>
                <a:latin typeface="Arial" panose="020B0604020202020204" pitchFamily="34" charset="0"/>
              </a:defRPr>
            </a:lvl9pPr>
          </a:lstStyle>
          <a:p>
            <a:pPr>
              <a:lnSpc>
                <a:spcPct val="150000"/>
              </a:lnSpc>
              <a:buFontTx/>
              <a:buAutoNum type="arabicParenR"/>
            </a:pPr>
            <a:r>
              <a:rPr lang="nb-NO" altLang="nb-NO"/>
              <a:t>Ha kunnskap om det</a:t>
            </a:r>
          </a:p>
          <a:p>
            <a:pPr>
              <a:lnSpc>
                <a:spcPct val="150000"/>
              </a:lnSpc>
              <a:buFontTx/>
              <a:buAutoNum type="arabicParenR"/>
            </a:pPr>
            <a:r>
              <a:rPr lang="nb-NO" altLang="nb-NO"/>
              <a:t>Vær forbredt på ”sjokket” – da blir det ikke så sjokkartet</a:t>
            </a:r>
          </a:p>
          <a:p>
            <a:pPr>
              <a:lnSpc>
                <a:spcPct val="150000"/>
              </a:lnSpc>
              <a:buFontTx/>
              <a:buAutoNum type="arabicParenR"/>
            </a:pPr>
            <a:r>
              <a:rPr lang="nb-NO" altLang="nb-NO"/>
              <a:t>Betrakt det som normalt og snakk om det. Selvironi kan hjelpe. </a:t>
            </a:r>
          </a:p>
          <a:p>
            <a:pPr>
              <a:lnSpc>
                <a:spcPct val="150000"/>
              </a:lnSpc>
              <a:buFontTx/>
              <a:buAutoNum type="arabicParenR"/>
            </a:pPr>
            <a:r>
              <a:rPr lang="nb-NO" altLang="nb-NO"/>
              <a:t>Noe kjent kan være med å minske sjokket. </a:t>
            </a:r>
          </a:p>
        </p:txBody>
      </p:sp>
      <p:pic>
        <p:nvPicPr>
          <p:cNvPr id="96261" name="Bilde 2" descr="Et bilde som inneholder person&#10;&#10;Beskrivelse som er generert med høy visshet">
            <a:extLst>
              <a:ext uri="{FF2B5EF4-FFF2-40B4-BE49-F238E27FC236}">
                <a16:creationId xmlns:a16="http://schemas.microsoft.com/office/drawing/2014/main" id="{6A7C00EB-4CEC-4780-94B9-5F76C1BBA00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57925" y="2786063"/>
            <a:ext cx="2562225" cy="3840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Plassholder for innhold 4" descr="Et bilde som inneholder tekst&#10;&#10;Beskrivelse som er generert med høy visshet">
            <a:extLst>
              <a:ext uri="{FF2B5EF4-FFF2-40B4-BE49-F238E27FC236}">
                <a16:creationId xmlns:a16="http://schemas.microsoft.com/office/drawing/2014/main" id="{2EB8269B-87DC-4B98-9B91-58BDB1239E45}"/>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295275" y="549275"/>
            <a:ext cx="8847138" cy="5529263"/>
          </a:xfrm>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Plassholder for innhold 4" descr="Et bilde som inneholder skjermbilde&#10;&#10;Beskrivelse som er generert med svært høy visshet">
            <a:extLst>
              <a:ext uri="{FF2B5EF4-FFF2-40B4-BE49-F238E27FC236}">
                <a16:creationId xmlns:a16="http://schemas.microsoft.com/office/drawing/2014/main" id="{B4FD16D7-A091-4ACB-86B6-2BB41317FC60}"/>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11113" y="561975"/>
            <a:ext cx="9172576" cy="5734050"/>
          </a:xfrm>
        </p:spPr>
      </p:pic>
    </p:spTree>
  </p:cSld>
  <p:clrMapOvr>
    <a:masterClrMapping/>
  </p:clrMapOvr>
</p:sld>
</file>

<file path=ppt/theme/theme1.xml><?xml version="1.0" encoding="utf-8"?>
<a:theme xmlns:a="http://schemas.openxmlformats.org/drawingml/2006/main" name="Standard utforming">
  <a:themeElements>
    <a:clrScheme name="Standard utforming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Standard utforming">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Standard utforming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tandard utforming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tandard utforming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tandard utforming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tandard utforming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tandard utforming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tandard utforming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tandard utforming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tandard utforming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tandard utforming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tandard utforming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tandard utforming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t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32267</TotalTime>
  <Words>2214</Words>
  <Application>Microsoft Office PowerPoint</Application>
  <PresentationFormat>Skjermfremvisning (4:3)</PresentationFormat>
  <Paragraphs>388</Paragraphs>
  <Slides>47</Slides>
  <Notes>43</Notes>
  <HiddenSlides>0</HiddenSlides>
  <MMClips>4</MMClips>
  <ScaleCrop>false</ScaleCrop>
  <HeadingPairs>
    <vt:vector size="4" baseType="variant">
      <vt:variant>
        <vt:lpstr>Tema</vt:lpstr>
      </vt:variant>
      <vt:variant>
        <vt:i4>1</vt:i4>
      </vt:variant>
      <vt:variant>
        <vt:lpstr>Lysbildetitler</vt:lpstr>
      </vt:variant>
      <vt:variant>
        <vt:i4>47</vt:i4>
      </vt:variant>
    </vt:vector>
  </HeadingPairs>
  <TitlesOfParts>
    <vt:vector size="48" baseType="lpstr">
      <vt:lpstr>Standard utforming</vt:lpstr>
      <vt:lpstr>Kulturstress</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vector>
  </TitlesOfParts>
  <Company>Intility AS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Kontekstualisering</dc:title>
  <dc:creator>Sunniva Vikan</dc:creator>
  <cp:lastModifiedBy>Kristoffer Eknes</cp:lastModifiedBy>
  <cp:revision>101</cp:revision>
  <dcterms:created xsi:type="dcterms:W3CDTF">2009-08-26T12:01:17Z</dcterms:created>
  <dcterms:modified xsi:type="dcterms:W3CDTF">2021-08-20T08:03:42Z</dcterms:modified>
</cp:coreProperties>
</file>